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2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8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65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3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0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8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7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80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4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0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9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8878705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Слайд think-cell" r:id="rId15" imgW="353" imgH="318" progId="TCLayout.ActiveDocument.1">
                  <p:embed/>
                </p:oleObj>
              </mc:Choice>
              <mc:Fallback>
                <p:oleObj name="Слайд think-cell" r:id="rId15" imgW="353" imgH="31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E1A5-7101-4A42-AFAB-E3D58FA5FD29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B555-A1BB-4A68-84AB-41C4B60E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5576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Слайд think-cell" r:id="rId4" imgW="353" imgH="318" progId="TCLayout.ActiveDocument.1">
                  <p:embed/>
                </p:oleObj>
              </mc:Choice>
              <mc:Fallback>
                <p:oleObj name="Слайд think-cell" r:id="rId4" imgW="353" imgH="31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Проведите Ваш платеж ОНЛАЙН!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76078" y="-5661387"/>
            <a:ext cx="107264" cy="7552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260" y="1825625"/>
            <a:ext cx="5943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Войдите в Ваш личный кабинет ГПБ (АО)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 Главной странице Выберите карту с которой будем   проводить оплату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Нажмите на карту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ae1618c3-65eb-481f-8e78-b1445c3905e5@gazprombank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5" r="2065"/>
          <a:stretch/>
        </p:blipFill>
        <p:spPr bwMode="auto">
          <a:xfrm>
            <a:off x="1001020" y="1613646"/>
            <a:ext cx="2480362" cy="49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трелка влево 10"/>
          <p:cNvSpPr/>
          <p:nvPr/>
        </p:nvSpPr>
        <p:spPr>
          <a:xfrm rot="21367753">
            <a:off x="2835620" y="2034988"/>
            <a:ext cx="585999" cy="376517"/>
          </a:xfrm>
          <a:prstGeom prst="leftArrow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92121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Слайд think-cell" r:id="rId4" imgW="353" imgH="318" progId="TCLayout.ActiveDocument.1">
                  <p:embed/>
                </p:oleObj>
              </mc:Choice>
              <mc:Fallback>
                <p:oleObj name="Слайд think-cell" r:id="rId4" imgW="353" imgH="31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6307" y="365125"/>
            <a:ext cx="4827494" cy="6026710"/>
          </a:xfrm>
        </p:spPr>
        <p:txBody>
          <a:bodyPr vert="horz"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Нажмите «ПЕРЕВЕСТИ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»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2. Выбираем «По реквизитам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7ed64a86-5f80-44a6-bf22-12112620c957@gazprombank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356" b="26744"/>
          <a:stretch/>
        </p:blipFill>
        <p:spPr bwMode="auto">
          <a:xfrm>
            <a:off x="348286" y="484701"/>
            <a:ext cx="2619935" cy="488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Стрелка влево 24"/>
          <p:cNvSpPr/>
          <p:nvPr/>
        </p:nvSpPr>
        <p:spPr>
          <a:xfrm rot="21367753">
            <a:off x="2065143" y="2531413"/>
            <a:ext cx="585999" cy="376517"/>
          </a:xfrm>
          <a:prstGeom prst="leftArrow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93f1a342-0a51-41a1-b1e6-81c2e6310b7c@gazpromban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87" y="484700"/>
            <a:ext cx="2625753" cy="486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Стрелка влево 26"/>
          <p:cNvSpPr/>
          <p:nvPr/>
        </p:nvSpPr>
        <p:spPr>
          <a:xfrm rot="21367753">
            <a:off x="4768694" y="4593294"/>
            <a:ext cx="585999" cy="376517"/>
          </a:xfrm>
          <a:prstGeom prst="leftArrow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0335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Слайд think-cell" r:id="rId4" imgW="353" imgH="318" progId="TCLayout.ActiveDocument.1">
                  <p:embed/>
                </p:oleObj>
              </mc:Choice>
              <mc:Fallback>
                <p:oleObj name="Слайд think-cell" r:id="rId4" imgW="353" imgH="31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507" y="1425388"/>
            <a:ext cx="5775234" cy="4319028"/>
          </a:xfrm>
        </p:spPr>
        <p:txBody>
          <a:bodyPr vert="horz"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Выбираем «карту списания»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2. Вводим БИК </a:t>
            </a: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044525823</a:t>
            </a:r>
            <a:b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3.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Вводим</a:t>
            </a: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ИНН учебного заведения 8904025405 (наименование выйдет автоматически)</a:t>
            </a:r>
            <a:endParaRPr lang="ru-RU" sz="2800" b="1" u="sng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f7dee7c1-63af-4352-b726-dcc7d9609b88@gazprombank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4"/>
          <a:stretch/>
        </p:blipFill>
        <p:spPr bwMode="auto">
          <a:xfrm>
            <a:off x="652464" y="1027906"/>
            <a:ext cx="2718265" cy="471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трелка влево 4"/>
          <p:cNvSpPr/>
          <p:nvPr/>
        </p:nvSpPr>
        <p:spPr>
          <a:xfrm rot="21367753">
            <a:off x="2772690" y="2585202"/>
            <a:ext cx="585999" cy="376517"/>
          </a:xfrm>
          <a:prstGeom prst="leftArrow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005f4afb-3d48-4317-8ad5-e6e04be91dd1@gazprombank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3" b="3774"/>
          <a:stretch/>
        </p:blipFill>
        <p:spPr bwMode="auto">
          <a:xfrm>
            <a:off x="3485309" y="1027905"/>
            <a:ext cx="2628619" cy="47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804864" y="455979"/>
            <a:ext cx="7362092" cy="48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1. Выбираем «Юридическому лицу или ИП»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038537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Слайд think-cell" r:id="rId4" imgW="353" imgH="318" progId="TCLayout.ActiveDocument.1">
                  <p:embed/>
                </p:oleObj>
              </mc:Choice>
              <mc:Fallback>
                <p:oleObj name="Слайд think-cell" r:id="rId4" imgW="353" imgH="31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071" y="455979"/>
            <a:ext cx="7449671" cy="6096090"/>
          </a:xfrm>
        </p:spPr>
        <p:txBody>
          <a:bodyPr vert="horz"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Вводим номер счета в банке - получателе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40703810100000002267</a:t>
            </a:r>
            <a:b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2. Прописываем назначение платежа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Ф.И.О. студента</a:t>
            </a:r>
            <a:b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№ группы</a:t>
            </a:r>
            <a:b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Форма обучения (очное/заочное)</a:t>
            </a:r>
            <a:b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Период обучения (1 полугодие, год и </a:t>
            </a:r>
            <a:r>
              <a:rPr lang="ru-RU" sz="2400" b="1" u="sng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тд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.)</a:t>
            </a:r>
            <a:b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№ и дата договора.</a:t>
            </a:r>
            <a:b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3.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Вводим сумму платежа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4. Нажимаем «Продолжить» подтверждаем перевод.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5. Далее можно получить чек и сохранить шаблон.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ПЕРЕД ОСУЩЕСТВЛЕНИЕМ ПЕРЕВОДА ПО ШАБЛОНУ </a:t>
            </a:r>
            <a:b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ОБЯЗАТЕЛЬНО СВЕРЯЕМ РЕКВИЗИТЫ НА АКТУАЛЬНОСТЬ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804864" y="455979"/>
            <a:ext cx="7362092" cy="48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 descr="cebb23b2-24ee-4493-8490-d3e9bdb5acea@gazprombank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32" b="4461"/>
          <a:stretch/>
        </p:blipFill>
        <p:spPr bwMode="auto">
          <a:xfrm>
            <a:off x="403817" y="1139649"/>
            <a:ext cx="3038630" cy="54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2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169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Слайд think-cell</vt:lpstr>
      <vt:lpstr>Проведите Ваш платеж ОНЛАЙН!</vt:lpstr>
      <vt:lpstr>1. Нажмите «ПЕРЕВЕСТИ»  2. Выбираем «По реквизитам</vt:lpstr>
      <vt:lpstr>1. Выбираем «карту списания»  2. Вводим БИК 044525823  3. Вводим ИНН учебного заведения 8904025405 (наименование выйдет автоматически)</vt:lpstr>
      <vt:lpstr>1. Вводим номер счета в банке - получателе  40703810100000002267  2. Прописываем назначение платежа Ф.И.О. студента № группы Форма обучения (очное/заочное) Период обучения (1 полугодие, год и тд.) № и дата договора.  3. Вводим сумму платежа  4. Нажимаем «Продолжить» подтверждаем перевод.  5. Далее можно получить чек и сохранить шаблон.  ПЕРЕД ОСУЩЕСТВЛЕНИЕМ ПЕРЕВОДА ПО ШАБЛОНУ  ОБЯЗАТЕЛЬНО СВЕРЯЕМ РЕКВИЗИТЫ НА АКТУАЛЬНОСТЬ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Проведите Ваш платеж ОНЛАЙН!</dc:title>
  <dc:creator>Маслова Анна Игоревна</dc:creator>
  <cp:lastModifiedBy>Маслова Анна Игоревна</cp:lastModifiedBy>
  <cp:revision>6</cp:revision>
  <dcterms:created xsi:type="dcterms:W3CDTF">2023-09-12T11:30:25Z</dcterms:created>
  <dcterms:modified xsi:type="dcterms:W3CDTF">2023-09-12T12:16:57Z</dcterms:modified>
</cp:coreProperties>
</file>