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5" r:id="rId1"/>
    <p:sldMasterId id="2147483769" r:id="rId2"/>
    <p:sldMasterId id="2147483658" r:id="rId3"/>
    <p:sldMasterId id="2147483759" r:id="rId4"/>
    <p:sldMasterId id="2147483762" r:id="rId5"/>
    <p:sldMasterId id="2147483661" r:id="rId6"/>
    <p:sldMasterId id="2147483662" r:id="rId7"/>
    <p:sldMasterId id="2147483743" r:id="rId8"/>
    <p:sldMasterId id="2147483779" r:id="rId9"/>
    <p:sldMasterId id="2147483785" r:id="rId10"/>
  </p:sldMasterIdLst>
  <p:notesMasterIdLst>
    <p:notesMasterId r:id="rId21"/>
  </p:notesMasterIdLst>
  <p:handoutMasterIdLst>
    <p:handoutMasterId r:id="rId22"/>
  </p:handoutMasterIdLst>
  <p:sldIdLst>
    <p:sldId id="293" r:id="rId11"/>
    <p:sldId id="290" r:id="rId12"/>
    <p:sldId id="279" r:id="rId13"/>
    <p:sldId id="291" r:id="rId14"/>
    <p:sldId id="278" r:id="rId15"/>
    <p:sldId id="294" r:id="rId16"/>
    <p:sldId id="295" r:id="rId17"/>
    <p:sldId id="296" r:id="rId18"/>
    <p:sldId id="297" r:id="rId19"/>
    <p:sldId id="299" r:id="rId20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825">
          <p15:clr>
            <a:srgbClr val="A4A3A4"/>
          </p15:clr>
        </p15:guide>
        <p15:guide id="4" orient="horz" pos="591">
          <p15:clr>
            <a:srgbClr val="A4A3A4"/>
          </p15:clr>
        </p15:guide>
        <p15:guide id="5" orient="horz" pos="1752">
          <p15:clr>
            <a:srgbClr val="A4A3A4"/>
          </p15:clr>
        </p15:guide>
        <p15:guide id="6" orient="horz" pos="2818">
          <p15:clr>
            <a:srgbClr val="A4A3A4"/>
          </p15:clr>
        </p15:guide>
        <p15:guide id="7" orient="horz" pos="2959">
          <p15:clr>
            <a:srgbClr val="A4A3A4"/>
          </p15:clr>
        </p15:guide>
        <p15:guide id="8" orient="horz" pos="1612">
          <p15:clr>
            <a:srgbClr val="A4A3A4"/>
          </p15:clr>
        </p15:guide>
        <p15:guide id="9" pos="141">
          <p15:clr>
            <a:srgbClr val="A4A3A4"/>
          </p15:clr>
        </p15:guide>
        <p15:guide id="10" pos="3747">
          <p15:clr>
            <a:srgbClr val="A4A3A4"/>
          </p15:clr>
        </p15:guide>
        <p15:guide id="11" pos="5620">
          <p15:clr>
            <a:srgbClr val="A4A3A4"/>
          </p15:clr>
        </p15:guide>
        <p15:guide id="12" pos="1873">
          <p15:clr>
            <a:srgbClr val="A4A3A4"/>
          </p15:clr>
        </p15:guide>
        <p15:guide id="13" pos="2014">
          <p15:clr>
            <a:srgbClr val="A4A3A4"/>
          </p15:clr>
        </p15:guide>
        <p15:guide id="14" pos="3885">
          <p15:clr>
            <a:srgbClr val="A4A3A4"/>
          </p15:clr>
        </p15:guide>
        <p15:guide id="15" pos="1338">
          <p15:clr>
            <a:srgbClr val="A4A3A4"/>
          </p15:clr>
        </p15:guide>
        <p15:guide id="16" pos="10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FF"/>
    <a:srgbClr val="0033CC"/>
    <a:srgbClr val="0079C2"/>
    <a:srgbClr val="003366"/>
    <a:srgbClr val="0066CC"/>
    <a:srgbClr val="3366FF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644" y="84"/>
      </p:cViewPr>
      <p:guideLst>
        <p:guide orient="horz" pos="1893"/>
        <p:guide orient="horz" pos="3884"/>
        <p:guide orient="horz" pos="825"/>
        <p:guide orient="horz" pos="591"/>
        <p:guide orient="horz" pos="1752"/>
        <p:guide orient="horz" pos="2818"/>
        <p:guide orient="horz" pos="2959"/>
        <p:guide orient="horz" pos="1612"/>
        <p:guide pos="141"/>
        <p:guide pos="3747"/>
        <p:guide pos="5620"/>
        <p:guide pos="1873"/>
        <p:guide pos="2014"/>
        <p:guide pos="3885"/>
        <p:guide pos="1338"/>
        <p:guide pos="10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-3318" y="-108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F9B2FAC-2503-48F8-B071-04E7FA1ED4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87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769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7F4F542-0CF8-4D46-9C15-E25CCB08C5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368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124075" y="2917514"/>
            <a:ext cx="6797675" cy="32483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2916044"/>
            <a:ext cx="8697912" cy="32498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94192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94192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2300400"/>
            <a:ext cx="8697912" cy="3865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1484312" cy="49990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1484312" cy="499903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2124075" y="1216660"/>
            <a:ext cx="6797675" cy="49990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572452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3417887" y="1216660"/>
            <a:ext cx="5503863" cy="48920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24075" y="1309688"/>
            <a:ext cx="6797675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24075" y="1309688"/>
            <a:ext cx="6797675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54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572452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43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9307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0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1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697912" cy="13366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22068"/>
            <a:ext cx="8697912" cy="324378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46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34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97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572452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3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9307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0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9307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0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92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697912" cy="13366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22068"/>
            <a:ext cx="8697912" cy="324378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96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6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697912" cy="13366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22068"/>
            <a:ext cx="8697912" cy="324378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8697912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572452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2746597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0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697912" cy="13366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12543"/>
            <a:ext cx="8697912" cy="325330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-2" y="0"/>
            <a:ext cx="1906589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70" name="Rectangle 10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99375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691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90800" y="136800"/>
            <a:ext cx="1479600" cy="7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55" r:id="rId2"/>
    <p:sldLayoutId id="2147483756" r:id="rId3"/>
    <p:sldLayoutId id="2147483757" r:id="rId4"/>
    <p:sldLayoutId id="2147483667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-2" y="0"/>
            <a:ext cx="1906589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0" name="Rectangle 10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99375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691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90800" y="136800"/>
            <a:ext cx="1479600" cy="7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817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5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691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90800" y="136800"/>
            <a:ext cx="1479600" cy="7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900238" y="2781300"/>
            <a:ext cx="7243762" cy="40767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5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13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7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68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" y="2781300"/>
            <a:ext cx="9144000" cy="40767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13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9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7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7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" y="2156460"/>
            <a:ext cx="9144000" cy="470154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9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7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 userDrawn="1"/>
        </p:nvSpPr>
        <p:spPr bwMode="auto">
          <a:xfrm>
            <a:off x="1900239" y="0"/>
            <a:ext cx="7243762" cy="6857999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23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1484312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</a:p>
        </p:txBody>
      </p:sp>
      <p:sp>
        <p:nvSpPr>
          <p:cNvPr id="272399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0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7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11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 userDrawn="1"/>
        </p:nvSpPr>
        <p:spPr bwMode="auto">
          <a:xfrm>
            <a:off x="3197225" y="0"/>
            <a:ext cx="5946775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5467" name="Rectangle 11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23837" y="1216660"/>
            <a:ext cx="2749551" cy="48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Образец текста</a:t>
            </a:r>
          </a:p>
        </p:txBody>
      </p:sp>
      <p:sp>
        <p:nvSpPr>
          <p:cNvPr id="27547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0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3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7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66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lang="ru-RU" sz="2600" b="0" dirty="0" smtClean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3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0" y="0"/>
            <a:ext cx="1898650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91440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691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7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78" r:id="rId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-2" y="0"/>
            <a:ext cx="1906589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0" name="Rectangle 10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99375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691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90800" y="136800"/>
            <a:ext cx="1479600" cy="7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715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tnu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6410" y="2485909"/>
            <a:ext cx="6602820" cy="1894898"/>
          </a:xfrm>
        </p:spPr>
        <p:txBody>
          <a:bodyPr anchor="ctr"/>
          <a:lstStyle/>
          <a:p>
            <a:r>
              <a:rPr lang="ru-RU" sz="4400" b="1" kern="1200" dirty="0" smtClean="0">
                <a:solidFill>
                  <a:srgbClr val="FFFFFF"/>
                </a:solidFill>
                <a:latin typeface="Arial Narrow" pitchFamily="34" charset="0"/>
              </a:rPr>
              <a:t>Памятка первокурсника</a:t>
            </a:r>
            <a:endParaRPr lang="ru-RU" sz="4400" kern="12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0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71397" y="324047"/>
            <a:ext cx="6797675" cy="469323"/>
          </a:xfrm>
        </p:spPr>
        <p:txBody>
          <a:bodyPr/>
          <a:lstStyle/>
          <a:p>
            <a:pPr algn="ctr"/>
            <a:r>
              <a:rPr lang="ru-RU" sz="2800" b="1" dirty="0" smtClean="0"/>
              <a:t>САЙТ ТЕХНИКУМА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8367" y="5430772"/>
            <a:ext cx="7974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2"/>
              </a:rPr>
              <a:t>www.gtnu.ru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059"/>
            <a:ext cx="9144000" cy="4593018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Памятка первокурсника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21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71397" y="324047"/>
            <a:ext cx="6797675" cy="469323"/>
          </a:xfrm>
        </p:spPr>
        <p:txBody>
          <a:bodyPr/>
          <a:lstStyle/>
          <a:p>
            <a:pPr algn="ctr"/>
            <a:r>
              <a:rPr lang="ru-RU" sz="2800" b="1" dirty="0" smtClean="0"/>
              <a:t>ГИМН </a:t>
            </a:r>
            <a:r>
              <a:rPr lang="ru-RU" sz="2800" b="1" dirty="0" smtClean="0"/>
              <a:t>ТЕХНИКУМА</a:t>
            </a:r>
            <a:endParaRPr lang="ru-RU" sz="2800" b="1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Памятка первокурсника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532015" y="1188808"/>
            <a:ext cx="9676015" cy="544764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800100" indent="10160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куплет</a:t>
            </a:r>
          </a:p>
          <a:p>
            <a:pPr marL="800100" indent="10160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холодной, на северной земле</a:t>
            </a:r>
          </a:p>
          <a:p>
            <a:pPr marL="800100" indent="10160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Воздвигнут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 небольшой.</a:t>
            </a:r>
          </a:p>
          <a:p>
            <a:pPr marL="800100" indent="10160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Живут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там дружною семьёй</a:t>
            </a:r>
          </a:p>
          <a:p>
            <a:pPr marL="800100" indent="10160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Студенты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пламенной душой.</a:t>
            </a:r>
          </a:p>
          <a:p>
            <a:pPr marL="800100" indent="10160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славься, славься, Уренгой,</a:t>
            </a:r>
          </a:p>
          <a:p>
            <a:pPr marL="800100" indent="10160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Россией мудрыми сынами.</a:t>
            </a:r>
          </a:p>
          <a:p>
            <a:pPr marL="800100" indent="10160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пойдём нетоптаной тропой,</a:t>
            </a:r>
          </a:p>
          <a:p>
            <a:pPr marL="800100" indent="10160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Чтоб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быть навеки, быть навеки с вами.</a:t>
            </a:r>
          </a:p>
          <a:p>
            <a:pPr marL="800100" indent="10160"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Припев:</a:t>
            </a:r>
          </a:p>
          <a:p>
            <a:pPr marL="800100" indent="10160"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Студенческие годы, сквозь бури и невзгоды,</a:t>
            </a:r>
          </a:p>
          <a:p>
            <a:pPr marL="800100" indent="10160"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в сердце нашем сохраним.</a:t>
            </a:r>
          </a:p>
          <a:p>
            <a:pPr marL="800100" indent="10160"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Сквозь стужу и ненастье</a:t>
            </a:r>
          </a:p>
          <a:p>
            <a:pPr marL="800100" indent="10160"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вместе ищем счастье</a:t>
            </a:r>
          </a:p>
          <a:p>
            <a:pPr marL="800100" indent="10160"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огонёк любви в себе храним.</a:t>
            </a:r>
          </a:p>
          <a:p>
            <a:pPr marL="800100" indent="10160">
              <a:spcAft>
                <a:spcPts val="0"/>
              </a:spcAft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indent="10160">
              <a:spcAft>
                <a:spcPts val="0"/>
              </a:spcAft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indent="10160">
              <a:spcAft>
                <a:spcPts val="0"/>
              </a:spcAft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indent="10160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куплет</a:t>
            </a:r>
          </a:p>
          <a:p>
            <a:pPr marL="800100" indent="10160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боимся, мы идём вперёд,</a:t>
            </a:r>
          </a:p>
          <a:p>
            <a:pPr marL="800100" indent="10160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Несём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Ямала наше знамя.</a:t>
            </a:r>
          </a:p>
          <a:p>
            <a:pPr marL="800100" indent="10160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пусть душа поёт, и пусть душа поёт</a:t>
            </a:r>
          </a:p>
          <a:p>
            <a:pPr marL="800100" indent="10160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угаснет в сердце пламя.</a:t>
            </a:r>
          </a:p>
          <a:p>
            <a:pPr marL="800100" indent="10160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Пусть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жизнь бросает вызов нам</a:t>
            </a:r>
          </a:p>
          <a:p>
            <a:pPr marL="800100" indent="10160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раскидает нас по разным городам,</a:t>
            </a:r>
          </a:p>
          <a:p>
            <a:pPr marL="800100" indent="10160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этот край, но этот дом</a:t>
            </a:r>
          </a:p>
          <a:p>
            <a:pPr marL="800100" indent="10160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собою в сердце гордо унесём.</a:t>
            </a:r>
          </a:p>
          <a:p>
            <a:pPr marL="800100" indent="10160"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Припев:</a:t>
            </a:r>
          </a:p>
          <a:p>
            <a:pPr marL="800100" lvl="0" indent="10160"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Студенческие годы, сквозь бури и невзгоды,</a:t>
            </a:r>
          </a:p>
          <a:p>
            <a:pPr marL="800100" lvl="0" indent="10160"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в сердце нашем сохраним.</a:t>
            </a:r>
          </a:p>
          <a:p>
            <a:pPr marL="800100" lvl="0" indent="10160"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Сквозь стужу и ненастье</a:t>
            </a:r>
          </a:p>
          <a:p>
            <a:pPr marL="800100" lvl="0" indent="10160"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вместе ищем счастье</a:t>
            </a:r>
          </a:p>
          <a:p>
            <a:pPr marL="800100" lvl="0" indent="10160"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огонёк любви в себе храним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800100" lvl="0" indent="10160"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indent="10160" algn="r">
              <a:spcAft>
                <a:spcPts val="0"/>
              </a:spcAft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Слова: Великая О., выпускница гр. АС-95</a:t>
            </a:r>
          </a:p>
          <a:p>
            <a:pPr marL="800100" indent="10160" algn="r">
              <a:spcAft>
                <a:spcPts val="0"/>
              </a:spcAft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Музыка: </a:t>
            </a:r>
            <a:r>
              <a:rPr lang="ru-RU" sz="1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Стазаев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Р., выпускник гр. АС-95</a:t>
            </a:r>
          </a:p>
          <a:p>
            <a:pPr marL="800100" indent="10160">
              <a:spcAft>
                <a:spcPts val="0"/>
              </a:spcAft>
            </a:pP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5167794"/>
          </a:xfrm>
        </p:spPr>
        <p:txBody>
          <a:bodyPr/>
          <a:lstStyle/>
          <a:p>
            <a:r>
              <a:rPr lang="ru-RU" sz="2100" dirty="0" smtClean="0"/>
              <a:t>3.4</a:t>
            </a:r>
            <a:r>
              <a:rPr lang="ru-RU" sz="2100" dirty="0"/>
              <a:t>.	Студенты (юноши) Техникума обязаны посещать занятия в классических костюмах и рубашках, допустимы джинсы классического кроя, пуловеры, джемпера неярких расцветок. Недопустима спортивная, неформальная, экстравагантная и подчёркивающая национальную или религиозную принадлежность одежда (головные уборы), открытые части ног, пиджаки, рубашки и носки с цветным </a:t>
            </a:r>
            <a:r>
              <a:rPr lang="ru-RU" sz="2100" dirty="0" err="1"/>
              <a:t>принтом</a:t>
            </a:r>
            <a:r>
              <a:rPr lang="ru-RU" sz="2100" dirty="0"/>
              <a:t>, стразами. Фраки. Шорты, </a:t>
            </a:r>
            <a:r>
              <a:rPr lang="ru-RU" sz="2100" dirty="0" err="1"/>
              <a:t>капри</a:t>
            </a:r>
            <a:r>
              <a:rPr lang="ru-RU" sz="2100" dirty="0"/>
              <a:t>, бриджи, укороченные брюки. Обувь: сандалии. Стрижка студентов должна быть аккуратной, у юношей щетина на лице выбрита или ухожена.</a:t>
            </a:r>
          </a:p>
          <a:p>
            <a:r>
              <a:rPr lang="ru-RU" sz="2100" dirty="0"/>
              <a:t>3.5.	Студенты (девушки) Техникума обязаны придерживаться светского и делового стиля одежды. Недопустима спортивная, неформальная, экстравагантная и подчёркивающая национальную или религиозную принадлежность одежда (головные уборы), платья и юбки со шлейфом (при повседневном ношении), нижний край юбки (платья) должен быть не выше 7 см от колена, с учётом разреза не выше 15 см. Блузки, кофты, платья с тонкими бретельками, глубоким декольте (глубиной не более 10 см от ключицы). Обтягивающие брюки как самостоятельный вид одежды. Колготки (чулки) в сетку.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4075" y="297704"/>
            <a:ext cx="6797675" cy="52055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</a:rPr>
              <a:t>СТИЛЬ ОДЕЖДЫ</a:t>
            </a:r>
            <a:endParaRPr lang="ru-RU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Памятка первокурсника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1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5167794"/>
          </a:xfrm>
        </p:spPr>
        <p:txBody>
          <a:bodyPr/>
          <a:lstStyle/>
          <a:p>
            <a:r>
              <a:rPr lang="ru-RU" dirty="0"/>
              <a:t>3.6.	Под экстравагантной неформальной одеждой и стилем понимается:</a:t>
            </a:r>
          </a:p>
          <a:p>
            <a:r>
              <a:rPr lang="ru-RU" dirty="0"/>
              <a:t>3.6.1	стиль неформальных субкультур (</a:t>
            </a:r>
            <a:r>
              <a:rPr lang="ru-RU" dirty="0" err="1"/>
              <a:t>эмо</a:t>
            </a:r>
            <a:r>
              <a:rPr lang="ru-RU" dirty="0"/>
              <a:t>, готы, байкеры, и т.п.) в одежде, украшениях, причёске и в макияже;</a:t>
            </a:r>
          </a:p>
          <a:p>
            <a:r>
              <a:rPr lang="ru-RU" dirty="0"/>
              <a:t>3.6.2	в причёске: окраска волос в неестественные цвета: зелёный, розовый, фиолетовый и т.п.; причёски «ирокез» и подобные, </a:t>
            </a:r>
            <a:r>
              <a:rPr lang="ru-RU" dirty="0" err="1"/>
              <a:t>дреды</a:t>
            </a:r>
            <a:r>
              <a:rPr lang="ru-RU" dirty="0"/>
              <a:t>;</a:t>
            </a:r>
          </a:p>
          <a:p>
            <a:r>
              <a:rPr lang="ru-RU" dirty="0"/>
              <a:t>3.6.3	в макияже: неестественные цвета помады (зелёный, чёрный и т.п.), вечерний (сценический) макияж;</a:t>
            </a:r>
          </a:p>
          <a:p>
            <a:r>
              <a:rPr lang="ru-RU" dirty="0"/>
              <a:t>3.6.4	в украшениях: лицевой пирсинг, «тоннели» в ушах;</a:t>
            </a:r>
          </a:p>
          <a:p>
            <a:r>
              <a:rPr lang="ru-RU" dirty="0"/>
              <a:t>3.6.5	в одежде: открытые части живота, рекламные </a:t>
            </a:r>
            <a:r>
              <a:rPr lang="ru-RU" dirty="0" err="1"/>
              <a:t>принты</a:t>
            </a:r>
            <a:r>
              <a:rPr lang="ru-RU" dirty="0"/>
              <a:t>, толстовки, открытые плечи, прозрачные ткани, облегающий латексный материал и кожа, рваная одежда, наличие страз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4075" y="297704"/>
            <a:ext cx="6797675" cy="52055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</a:rPr>
              <a:t>СТИЛЬ ОДЕЖДЫ</a:t>
            </a:r>
            <a:endParaRPr lang="ru-RU" dirty="0"/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Памятка первокурсника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2.3</a:t>
            </a:r>
            <a:r>
              <a:rPr lang="ru-RU" dirty="0"/>
              <a:t>.	Студентам (обучающимся) запрещается:</a:t>
            </a:r>
          </a:p>
          <a:p>
            <a:r>
              <a:rPr lang="ru-RU" dirty="0" smtClean="0"/>
              <a:t>2.3.9.</a:t>
            </a:r>
            <a:r>
              <a:rPr lang="ru-RU" dirty="0"/>
              <a:t> </a:t>
            </a:r>
            <a:r>
              <a:rPr lang="ru-RU" dirty="0" smtClean="0"/>
              <a:t>Употребление </a:t>
            </a:r>
            <a:r>
              <a:rPr lang="ru-RU" dirty="0"/>
              <a:t>табака (сигареты, электронные сигареты, курительные смеси, состоящие только из натуральных компонентов, смеси, обработанные химическими веществами с психотропным эффектом и ароматические смеси). Употребление табака запрещено в помещениях Техникума, на территории Техникума, в том числе на крыльце, площадке перед Техникумом и на любой другой территории, прилегающей к зданию Техникума.</a:t>
            </a:r>
          </a:p>
          <a:p>
            <a:r>
              <a:rPr lang="ru-RU" dirty="0"/>
              <a:t>2.3.10.	Сквернословить (употреблять нецензурные выражения), в том числе на иностранном языке и языках народов Российской Федерации.</a:t>
            </a:r>
          </a:p>
          <a:p>
            <a:r>
              <a:rPr lang="ru-RU" dirty="0"/>
              <a:t>2.3.11.	Нарушать санитарно-гигиенические правила и нормы.</a:t>
            </a:r>
          </a:p>
          <a:p>
            <a:endParaRPr lang="ru-RU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2124075" y="329600"/>
            <a:ext cx="6797675" cy="46739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</a:rPr>
              <a:t>КУРЕНИЕ</a:t>
            </a:r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Памятка первокурсника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0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2124075" y="329600"/>
            <a:ext cx="6797675" cy="467390"/>
          </a:xfrm>
        </p:spPr>
        <p:txBody>
          <a:bodyPr/>
          <a:lstStyle/>
          <a:p>
            <a:pPr algn="ctr"/>
            <a:r>
              <a:rPr lang="ru-RU" dirty="0" smtClean="0"/>
              <a:t>СХЕМА ЗДАНИЯ: 1 ЭТАЖ (ОСНОВНОЙ КОРПУС)</a:t>
            </a:r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Памятка первокурсника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4" y="1055716"/>
            <a:ext cx="8786552" cy="5153891"/>
          </a:xfrm>
        </p:spPr>
      </p:pic>
    </p:spTree>
    <p:extLst>
      <p:ext uri="{BB962C8B-B14F-4D97-AF65-F5344CB8AC3E}">
        <p14:creationId xmlns:p14="http://schemas.microsoft.com/office/powerpoint/2010/main" val="19848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2124075" y="329600"/>
            <a:ext cx="6797675" cy="467390"/>
          </a:xfrm>
        </p:spPr>
        <p:txBody>
          <a:bodyPr/>
          <a:lstStyle/>
          <a:p>
            <a:pPr algn="ctr"/>
            <a:r>
              <a:rPr lang="ru-RU" dirty="0" smtClean="0"/>
              <a:t>СХЕМА ЗДАНИЯ: 2 ЭТАЖ</a:t>
            </a:r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Памятка первокурсника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1" y="1222375"/>
            <a:ext cx="8168230" cy="4943475"/>
          </a:xfrm>
        </p:spPr>
      </p:pic>
    </p:spTree>
    <p:extLst>
      <p:ext uri="{BB962C8B-B14F-4D97-AF65-F5344CB8AC3E}">
        <p14:creationId xmlns:p14="http://schemas.microsoft.com/office/powerpoint/2010/main" val="28598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2124075" y="329600"/>
            <a:ext cx="6797675" cy="467390"/>
          </a:xfrm>
        </p:spPr>
        <p:txBody>
          <a:bodyPr/>
          <a:lstStyle/>
          <a:p>
            <a:pPr algn="ctr"/>
            <a:r>
              <a:rPr lang="ru-RU" dirty="0" smtClean="0"/>
              <a:t>СХЕМА ЗДАНИЯ: 3 ЭТАЖ (ОСНОВНОЙ КОРПУС)</a:t>
            </a:r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Памятка первокурсника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3" y="1113905"/>
            <a:ext cx="9044247" cy="5270270"/>
          </a:xfrm>
        </p:spPr>
      </p:pic>
    </p:spTree>
    <p:extLst>
      <p:ext uri="{BB962C8B-B14F-4D97-AF65-F5344CB8AC3E}">
        <p14:creationId xmlns:p14="http://schemas.microsoft.com/office/powerpoint/2010/main" val="8581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903615" y="329600"/>
            <a:ext cx="7240385" cy="467390"/>
          </a:xfrm>
        </p:spPr>
        <p:txBody>
          <a:bodyPr/>
          <a:lstStyle/>
          <a:p>
            <a:pPr algn="ctr"/>
            <a:r>
              <a:rPr lang="ru-RU" dirty="0" smtClean="0"/>
              <a:t>СХЕМА ЗДАНИЯ: 1 ЭТАЖ (ЛАБОРАТОРНЫЙ КОРПУС)</a:t>
            </a:r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Памятка первокурсника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9539" y="-321566"/>
            <a:ext cx="5202611" cy="8188038"/>
          </a:xfrm>
        </p:spPr>
      </p:pic>
    </p:spTree>
    <p:extLst>
      <p:ext uri="{BB962C8B-B14F-4D97-AF65-F5344CB8AC3E}">
        <p14:creationId xmlns:p14="http://schemas.microsoft.com/office/powerpoint/2010/main" val="31551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3234</TotalTime>
  <Words>255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Arial Narrow</vt:lpstr>
      <vt:lpstr>Times New Roman</vt:lpstr>
      <vt:lpstr>3_Специальное оформление</vt:lpstr>
      <vt:lpstr>6_Специальное оформление</vt:lpstr>
      <vt:lpstr>4_Специальное оформление</vt:lpstr>
      <vt:lpstr>5_Специальное оформление</vt:lpstr>
      <vt:lpstr>11_Специальное оформление</vt:lpstr>
      <vt:lpstr>7_Специальное оформление</vt:lpstr>
      <vt:lpstr>8_Специальное оформление</vt:lpstr>
      <vt:lpstr>10_Специальное оформление</vt:lpstr>
      <vt:lpstr>9_Специальное оформление</vt:lpstr>
      <vt:lpstr>12_Специальное оформление</vt:lpstr>
      <vt:lpstr>Презентация PowerPoint</vt:lpstr>
      <vt:lpstr>ГИМН ТЕХНИКУМА</vt:lpstr>
      <vt:lpstr>СТИЛЬ ОДЕЖДЫ</vt:lpstr>
      <vt:lpstr>СТИЛЬ ОДЕЖДЫ</vt:lpstr>
      <vt:lpstr>КУРЕНИЕ</vt:lpstr>
      <vt:lpstr>СХЕМА ЗДАНИЯ: 1 ЭТАЖ (ОСНОВНОЙ КОРПУС)</vt:lpstr>
      <vt:lpstr>СХЕМА ЗДАНИЯ: 2 ЭТАЖ</vt:lpstr>
      <vt:lpstr>СХЕМА ЗДАНИЯ: 3 ЭТАЖ (ОСНОВНОЙ КОРПУС)</vt:lpstr>
      <vt:lpstr>СХЕМА ЗДАНИЯ: 1 ЭТАЖ (ЛАБОРАТОРНЫЙ КОРПУС)</vt:lpstr>
      <vt:lpstr>САЙТ ТЕХНИКУМА</vt:lpstr>
    </vt:vector>
  </TitlesOfParts>
  <Company>Typo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Pirit</dc:creator>
  <cp:lastModifiedBy>Фанин Радик Рафаильевич</cp:lastModifiedBy>
  <cp:revision>183</cp:revision>
  <dcterms:created xsi:type="dcterms:W3CDTF">2009-07-15T11:37:47Z</dcterms:created>
  <dcterms:modified xsi:type="dcterms:W3CDTF">2022-08-30T11:35:11Z</dcterms:modified>
</cp:coreProperties>
</file>