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5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6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7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8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9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10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11.xml" ContentType="application/vnd.openxmlformats-officedocument.theme+xml"/>
  <Override PartName="/ppt/theme/theme12.xml" ContentType="application/vnd.openxmlformats-officedocument.theme+xml"/>
  <Override PartName="/ppt/theme/theme1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5" r:id="rId1"/>
    <p:sldMasterId id="2147483769" r:id="rId2"/>
    <p:sldMasterId id="2147483658" r:id="rId3"/>
    <p:sldMasterId id="2147483759" r:id="rId4"/>
    <p:sldMasterId id="2147483762" r:id="rId5"/>
    <p:sldMasterId id="2147483661" r:id="rId6"/>
    <p:sldMasterId id="2147483662" r:id="rId7"/>
    <p:sldMasterId id="2147483743" r:id="rId8"/>
    <p:sldMasterId id="2147483779" r:id="rId9"/>
    <p:sldMasterId id="2147483785" r:id="rId10"/>
    <p:sldMasterId id="2147483791" r:id="rId11"/>
  </p:sldMasterIdLst>
  <p:notesMasterIdLst>
    <p:notesMasterId r:id="rId13"/>
  </p:notesMasterIdLst>
  <p:handoutMasterIdLst>
    <p:handoutMasterId r:id="rId14"/>
  </p:handoutMasterIdLst>
  <p:sldIdLst>
    <p:sldId id="317" r:id="rId12"/>
  </p:sldIdLst>
  <p:sldSz cx="9144000" cy="6858000" type="screen4x3"/>
  <p:notesSz cx="6797675" cy="987266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93">
          <p15:clr>
            <a:srgbClr val="A4A3A4"/>
          </p15:clr>
        </p15:guide>
        <p15:guide id="2" orient="horz" pos="3884">
          <p15:clr>
            <a:srgbClr val="A4A3A4"/>
          </p15:clr>
        </p15:guide>
        <p15:guide id="3" orient="horz" pos="825">
          <p15:clr>
            <a:srgbClr val="A4A3A4"/>
          </p15:clr>
        </p15:guide>
        <p15:guide id="4" orient="horz" pos="591">
          <p15:clr>
            <a:srgbClr val="A4A3A4"/>
          </p15:clr>
        </p15:guide>
        <p15:guide id="5" orient="horz" pos="1752">
          <p15:clr>
            <a:srgbClr val="A4A3A4"/>
          </p15:clr>
        </p15:guide>
        <p15:guide id="6" orient="horz" pos="2818">
          <p15:clr>
            <a:srgbClr val="A4A3A4"/>
          </p15:clr>
        </p15:guide>
        <p15:guide id="7" orient="horz" pos="2959">
          <p15:clr>
            <a:srgbClr val="A4A3A4"/>
          </p15:clr>
        </p15:guide>
        <p15:guide id="8" orient="horz" pos="1612">
          <p15:clr>
            <a:srgbClr val="A4A3A4"/>
          </p15:clr>
        </p15:guide>
        <p15:guide id="9" pos="141">
          <p15:clr>
            <a:srgbClr val="A4A3A4"/>
          </p15:clr>
        </p15:guide>
        <p15:guide id="10" pos="3747">
          <p15:clr>
            <a:srgbClr val="A4A3A4"/>
          </p15:clr>
        </p15:guide>
        <p15:guide id="11" pos="5620">
          <p15:clr>
            <a:srgbClr val="A4A3A4"/>
          </p15:clr>
        </p15:guide>
        <p15:guide id="12" pos="1873">
          <p15:clr>
            <a:srgbClr val="A4A3A4"/>
          </p15:clr>
        </p15:guide>
        <p15:guide id="13" pos="2014">
          <p15:clr>
            <a:srgbClr val="A4A3A4"/>
          </p15:clr>
        </p15:guide>
        <p15:guide id="14" pos="3885">
          <p15:clr>
            <a:srgbClr val="A4A3A4"/>
          </p15:clr>
        </p15:guide>
        <p15:guide id="15" pos="1338">
          <p15:clr>
            <a:srgbClr val="A4A3A4"/>
          </p15:clr>
        </p15:guide>
        <p15:guide id="16" pos="105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CCCC"/>
    <a:srgbClr val="FFFFCC"/>
    <a:srgbClr val="99FFCC"/>
    <a:srgbClr val="0079C2"/>
    <a:srgbClr val="003366"/>
    <a:srgbClr val="0066CC"/>
    <a:srgbClr val="3366FF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10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1788" y="108"/>
      </p:cViewPr>
      <p:guideLst>
        <p:guide orient="horz" pos="1893"/>
        <p:guide orient="horz" pos="3884"/>
        <p:guide orient="horz" pos="825"/>
        <p:guide orient="horz" pos="591"/>
        <p:guide orient="horz" pos="1752"/>
        <p:guide orient="horz" pos="2818"/>
        <p:guide orient="horz" pos="2959"/>
        <p:guide orient="horz" pos="1612"/>
        <p:guide pos="141"/>
        <p:guide pos="3747"/>
        <p:guide pos="5620"/>
        <p:guide pos="1873"/>
        <p:guide pos="2014"/>
        <p:guide pos="3885"/>
        <p:guide pos="1338"/>
        <p:guide pos="105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73" d="100"/>
          <a:sy n="73" d="100"/>
        </p:scale>
        <p:origin x="-3318" y="-108"/>
      </p:cViewPr>
      <p:guideLst>
        <p:guide orient="horz" pos="3110"/>
        <p:guide pos="214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Master" Target="slideMasters/slideMaster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862" cy="494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93" tIns="45147" rIns="90293" bIns="45147" numCol="1" anchor="t" anchorCtr="0" compatLnSpc="1">
            <a:prstTxWarp prst="textNoShape">
              <a:avLst/>
            </a:prstTxWarp>
          </a:bodyPr>
          <a:lstStyle>
            <a:lvl1pPr defTabSz="900752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294" y="0"/>
            <a:ext cx="2945862" cy="494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93" tIns="45147" rIns="90293" bIns="45147" numCol="1" anchor="t" anchorCtr="0" compatLnSpc="1">
            <a:prstTxWarp prst="textNoShape">
              <a:avLst/>
            </a:prstTxWarp>
          </a:bodyPr>
          <a:lstStyle>
            <a:lvl1pPr algn="r" defTabSz="900752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40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6503"/>
            <a:ext cx="2945862" cy="494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93" tIns="45147" rIns="90293" bIns="45147" numCol="1" anchor="b" anchorCtr="0" compatLnSpc="1">
            <a:prstTxWarp prst="textNoShape">
              <a:avLst/>
            </a:prstTxWarp>
          </a:bodyPr>
          <a:lstStyle>
            <a:lvl1pPr defTabSz="900752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40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294" y="9376503"/>
            <a:ext cx="2945862" cy="494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93" tIns="45147" rIns="90293" bIns="45147" numCol="1" anchor="b" anchorCtr="0" compatLnSpc="1">
            <a:prstTxWarp prst="textNoShape">
              <a:avLst/>
            </a:prstTxWarp>
          </a:bodyPr>
          <a:lstStyle>
            <a:lvl1pPr algn="r" defTabSz="900752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EF9B2FAC-2503-48F8-B071-04E7FA1ED43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06878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862" cy="494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2" tIns="47617" rIns="95232" bIns="47617" numCol="1" anchor="t" anchorCtr="0" compatLnSpc="1">
            <a:prstTxWarp prst="textNoShape">
              <a:avLst/>
            </a:prstTxWarp>
          </a:bodyPr>
          <a:lstStyle>
            <a:lvl1pPr defTabSz="952660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94" y="0"/>
            <a:ext cx="2945862" cy="494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2" tIns="47617" rIns="95232" bIns="47617" numCol="1" anchor="t" anchorCtr="0" compatLnSpc="1">
            <a:prstTxWarp prst="textNoShape">
              <a:avLst/>
            </a:prstTxWarp>
          </a:bodyPr>
          <a:lstStyle>
            <a:lvl1pPr algn="r" defTabSz="952660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39775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984" y="4690549"/>
            <a:ext cx="5435708" cy="4442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2" tIns="47617" rIns="95232" bIns="476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6503"/>
            <a:ext cx="2945862" cy="494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2" tIns="47617" rIns="95232" bIns="47617" numCol="1" anchor="b" anchorCtr="0" compatLnSpc="1">
            <a:prstTxWarp prst="textNoShape">
              <a:avLst/>
            </a:prstTxWarp>
          </a:bodyPr>
          <a:lstStyle>
            <a:lvl1pPr defTabSz="952660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94" y="9376503"/>
            <a:ext cx="2945862" cy="494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2" tIns="47617" rIns="95232" bIns="47617" numCol="1" anchor="b" anchorCtr="0" compatLnSpc="1">
            <a:prstTxWarp prst="textNoShape">
              <a:avLst/>
            </a:prstTxWarp>
          </a:bodyPr>
          <a:lstStyle>
            <a:lvl1pPr algn="r" defTabSz="952660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A7F4F542-0CF8-4D46-9C15-E25CCB08C5C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43689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223838" y="1222373"/>
            <a:ext cx="8707437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1342390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1342390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2"/>
          </p:nvPr>
        </p:nvSpPr>
        <p:spPr>
          <a:xfrm>
            <a:off x="2124075" y="2917514"/>
            <a:ext cx="6797675" cy="324833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1342390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1342390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2"/>
          </p:nvPr>
        </p:nvSpPr>
        <p:spPr>
          <a:xfrm>
            <a:off x="223838" y="2916044"/>
            <a:ext cx="8697912" cy="324980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941924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941924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2"/>
          </p:nvPr>
        </p:nvSpPr>
        <p:spPr>
          <a:xfrm>
            <a:off x="223838" y="2300400"/>
            <a:ext cx="8697912" cy="38654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1484312" cy="49990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1484312" cy="4999037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2" hasCustomPrompt="1"/>
          </p:nvPr>
        </p:nvSpPr>
        <p:spPr>
          <a:xfrm>
            <a:off x="2124075" y="1216660"/>
            <a:ext cx="6797675" cy="49990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текста</a:t>
            </a:r>
          </a:p>
        </p:txBody>
      </p:sp>
      <p:sp>
        <p:nvSpPr>
          <p:cNvPr id="7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2749550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Содержимое 2"/>
          <p:cNvSpPr>
            <a:spLocks noGrp="1"/>
          </p:cNvSpPr>
          <p:nvPr>
            <p:ph idx="12"/>
          </p:nvPr>
        </p:nvSpPr>
        <p:spPr>
          <a:xfrm>
            <a:off x="3197225" y="1222373"/>
            <a:ext cx="5724525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0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2"/>
          </p:nvPr>
        </p:nvSpPr>
        <p:spPr>
          <a:xfrm>
            <a:off x="3417887" y="1216660"/>
            <a:ext cx="5503863" cy="489204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2124075" y="1309688"/>
            <a:ext cx="6797675" cy="4856162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5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МЕРОПРИЯТИЯ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2124075" y="1309688"/>
            <a:ext cx="6797675" cy="4856162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5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МЕРОПРИЯТИЯ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223838" y="1222373"/>
            <a:ext cx="8707437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>
                <a:solidFill>
                  <a:srgbClr val="FFFFFF"/>
                </a:solidFill>
              </a:rPr>
              <a:pPr/>
              <a:t>‹#›</a:t>
            </a:fld>
            <a:endParaRPr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1548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2749550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Содержимое 2"/>
          <p:cNvSpPr>
            <a:spLocks noGrp="1"/>
          </p:cNvSpPr>
          <p:nvPr>
            <p:ph idx="12"/>
          </p:nvPr>
        </p:nvSpPr>
        <p:spPr>
          <a:xfrm>
            <a:off x="3197225" y="1222373"/>
            <a:ext cx="5724525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0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>
                <a:solidFill>
                  <a:srgbClr val="FFFFFF"/>
                </a:solidFill>
              </a:rPr>
              <a:pPr/>
              <a:t>‹#›</a:t>
            </a:fld>
            <a:endParaRPr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5431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2749550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Содержимое 2"/>
          <p:cNvSpPr>
            <a:spLocks noGrp="1"/>
          </p:cNvSpPr>
          <p:nvPr>
            <p:ph idx="12"/>
          </p:nvPr>
        </p:nvSpPr>
        <p:spPr>
          <a:xfrm>
            <a:off x="3199307" y="1222373"/>
            <a:ext cx="2744515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3"/>
          </p:nvPr>
        </p:nvSpPr>
        <p:spPr>
          <a:xfrm>
            <a:off x="6169740" y="1222373"/>
            <a:ext cx="2744515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9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12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>
                <a:solidFill>
                  <a:srgbClr val="FFFFFF"/>
                </a:solidFill>
              </a:rPr>
              <a:pPr/>
              <a:t>‹#›</a:t>
            </a:fld>
            <a:endParaRPr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4153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22373"/>
            <a:ext cx="8697912" cy="13366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2"/>
          </p:nvPr>
        </p:nvSpPr>
        <p:spPr>
          <a:xfrm>
            <a:off x="223838" y="2922068"/>
            <a:ext cx="8697912" cy="3243782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>
                <a:solidFill>
                  <a:srgbClr val="FFFFFF"/>
                </a:solidFill>
              </a:rPr>
              <a:pPr/>
              <a:t>‹#›</a:t>
            </a:fld>
            <a:endParaRPr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6464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>
                <a:solidFill>
                  <a:srgbClr val="FFFFFF"/>
                </a:solidFill>
              </a:rPr>
              <a:pPr/>
              <a:t>‹#›</a:t>
            </a:fld>
            <a:endParaRPr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9340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223838" y="1222373"/>
            <a:ext cx="8707437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>
                <a:solidFill>
                  <a:srgbClr val="FFFFFF"/>
                </a:solidFill>
              </a:rPr>
              <a:pPr/>
              <a:t>‹#›</a:t>
            </a:fld>
            <a:endParaRPr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79740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2749550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Содержимое 2"/>
          <p:cNvSpPr>
            <a:spLocks noGrp="1"/>
          </p:cNvSpPr>
          <p:nvPr>
            <p:ph idx="12"/>
          </p:nvPr>
        </p:nvSpPr>
        <p:spPr>
          <a:xfrm>
            <a:off x="3197225" y="1222373"/>
            <a:ext cx="5724525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0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>
                <a:solidFill>
                  <a:srgbClr val="FFFFFF"/>
                </a:solidFill>
              </a:rPr>
              <a:pPr/>
              <a:t>‹#›</a:t>
            </a:fld>
            <a:endParaRPr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431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2749550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Содержимое 2"/>
          <p:cNvSpPr>
            <a:spLocks noGrp="1"/>
          </p:cNvSpPr>
          <p:nvPr>
            <p:ph idx="12"/>
          </p:nvPr>
        </p:nvSpPr>
        <p:spPr>
          <a:xfrm>
            <a:off x="3199307" y="1222373"/>
            <a:ext cx="2744515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3"/>
          </p:nvPr>
        </p:nvSpPr>
        <p:spPr>
          <a:xfrm>
            <a:off x="6169740" y="1222373"/>
            <a:ext cx="2744515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9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12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2749550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Содержимое 2"/>
          <p:cNvSpPr>
            <a:spLocks noGrp="1"/>
          </p:cNvSpPr>
          <p:nvPr>
            <p:ph idx="12"/>
          </p:nvPr>
        </p:nvSpPr>
        <p:spPr>
          <a:xfrm>
            <a:off x="3199307" y="1222373"/>
            <a:ext cx="2744515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3"/>
          </p:nvPr>
        </p:nvSpPr>
        <p:spPr>
          <a:xfrm>
            <a:off x="6169740" y="1222373"/>
            <a:ext cx="2744515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9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12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>
                <a:solidFill>
                  <a:srgbClr val="FFFFFF"/>
                </a:solidFill>
              </a:rPr>
              <a:pPr/>
              <a:t>‹#›</a:t>
            </a:fld>
            <a:endParaRPr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89200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22373"/>
            <a:ext cx="8697912" cy="13366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2"/>
          </p:nvPr>
        </p:nvSpPr>
        <p:spPr>
          <a:xfrm>
            <a:off x="223838" y="2922068"/>
            <a:ext cx="8697912" cy="3243782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>
                <a:solidFill>
                  <a:srgbClr val="FFFFFF"/>
                </a:solidFill>
              </a:rPr>
              <a:pPr/>
              <a:t>‹#›</a:t>
            </a:fld>
            <a:endParaRPr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3969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>
                <a:solidFill>
                  <a:srgbClr val="FFFFFF"/>
                </a:solidFill>
              </a:rPr>
              <a:pPr/>
              <a:t>‹#›</a:t>
            </a:fld>
            <a:endParaRPr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66819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223838" y="1222373"/>
            <a:ext cx="8707437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>
                <a:solidFill>
                  <a:srgbClr val="FFFFFF"/>
                </a:solidFill>
              </a:rPr>
              <a:pPr/>
              <a:t>‹#›</a:t>
            </a:fld>
            <a:endParaRPr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70614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2749550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Содержимое 2"/>
          <p:cNvSpPr>
            <a:spLocks noGrp="1"/>
          </p:cNvSpPr>
          <p:nvPr>
            <p:ph idx="12"/>
          </p:nvPr>
        </p:nvSpPr>
        <p:spPr>
          <a:xfrm>
            <a:off x="3197225" y="1222373"/>
            <a:ext cx="5724525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0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>
                <a:solidFill>
                  <a:srgbClr val="FFFFFF"/>
                </a:solidFill>
              </a:rPr>
              <a:pPr/>
              <a:t>‹#›</a:t>
            </a:fld>
            <a:endParaRPr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1715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2749550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Содержимое 2"/>
          <p:cNvSpPr>
            <a:spLocks noGrp="1"/>
          </p:cNvSpPr>
          <p:nvPr>
            <p:ph idx="12"/>
          </p:nvPr>
        </p:nvSpPr>
        <p:spPr>
          <a:xfrm>
            <a:off x="3199307" y="1222373"/>
            <a:ext cx="2744515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3"/>
          </p:nvPr>
        </p:nvSpPr>
        <p:spPr>
          <a:xfrm>
            <a:off x="6169740" y="1222373"/>
            <a:ext cx="2744515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9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12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>
                <a:solidFill>
                  <a:srgbClr val="FFFFFF"/>
                </a:solidFill>
              </a:rPr>
              <a:pPr/>
              <a:t>‹#›</a:t>
            </a:fld>
            <a:endParaRPr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00659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22373"/>
            <a:ext cx="8697912" cy="13366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2"/>
          </p:nvPr>
        </p:nvSpPr>
        <p:spPr>
          <a:xfrm>
            <a:off x="223838" y="2922068"/>
            <a:ext cx="8697912" cy="3243782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>
                <a:solidFill>
                  <a:srgbClr val="FFFFFF"/>
                </a:solidFill>
              </a:rPr>
              <a:pPr/>
              <a:t>‹#›</a:t>
            </a:fld>
            <a:endParaRPr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0586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>
                <a:solidFill>
                  <a:srgbClr val="FFFFFF"/>
                </a:solidFill>
              </a:rPr>
              <a:pPr/>
              <a:t>‹#›</a:t>
            </a:fld>
            <a:endParaRPr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433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22373"/>
            <a:ext cx="8697912" cy="13366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2"/>
          </p:nvPr>
        </p:nvSpPr>
        <p:spPr>
          <a:xfrm>
            <a:off x="223838" y="2922068"/>
            <a:ext cx="8697912" cy="3243782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8697912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2749550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Содержимое 2"/>
          <p:cNvSpPr>
            <a:spLocks noGrp="1"/>
          </p:cNvSpPr>
          <p:nvPr>
            <p:ph idx="12"/>
          </p:nvPr>
        </p:nvSpPr>
        <p:spPr>
          <a:xfrm>
            <a:off x="3197225" y="1222373"/>
            <a:ext cx="5724525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2749550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Содержимое 2"/>
          <p:cNvSpPr>
            <a:spLocks noGrp="1"/>
          </p:cNvSpPr>
          <p:nvPr>
            <p:ph idx="12"/>
          </p:nvPr>
        </p:nvSpPr>
        <p:spPr>
          <a:xfrm>
            <a:off x="3197225" y="1222373"/>
            <a:ext cx="2746597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3"/>
          </p:nvPr>
        </p:nvSpPr>
        <p:spPr>
          <a:xfrm>
            <a:off x="6169740" y="1222373"/>
            <a:ext cx="2744515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9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12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22373"/>
            <a:ext cx="8697912" cy="13366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2"/>
          </p:nvPr>
        </p:nvSpPr>
        <p:spPr>
          <a:xfrm>
            <a:off x="223838" y="2912543"/>
            <a:ext cx="8697912" cy="325330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theme" Target="../theme/theme10.xml"/><Relationship Id="rId5" Type="http://schemas.openxmlformats.org/officeDocument/2006/relationships/slideLayout" Target="../slideLayouts/slideLayout32.xml"/><Relationship Id="rId4" Type="http://schemas.openxmlformats.org/officeDocument/2006/relationships/slideLayout" Target="../slideLayouts/slideLayout31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5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theme" Target="../theme/theme11.xml"/><Relationship Id="rId5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6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.emf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emf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.emf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.emf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theme" Target="../theme/theme7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.emf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theme" Target="../theme/theme8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1.emf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5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theme" Target="../theme/theme9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5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8972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399367" name="Rectangle 7"/>
          <p:cNvSpPr>
            <a:spLocks noChangeArrowheads="1"/>
          </p:cNvSpPr>
          <p:nvPr userDrawn="1"/>
        </p:nvSpPr>
        <p:spPr bwMode="auto">
          <a:xfrm>
            <a:off x="-2" y="0"/>
            <a:ext cx="1906589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399368" name="Rectangle 8"/>
          <p:cNvSpPr>
            <a:spLocks noChangeArrowheads="1"/>
          </p:cNvSpPr>
          <p:nvPr userDrawn="1"/>
        </p:nvSpPr>
        <p:spPr bwMode="auto">
          <a:xfrm>
            <a:off x="1898650" y="0"/>
            <a:ext cx="724535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399370" name="Rectangle 10"/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2124075" y="0"/>
            <a:ext cx="679767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399375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8" name="Line 6"/>
          <p:cNvSpPr>
            <a:spLocks noChangeShapeType="1"/>
          </p:cNvSpPr>
          <p:nvPr userDrawn="1"/>
        </p:nvSpPr>
        <p:spPr bwMode="auto">
          <a:xfrm>
            <a:off x="1898654" y="6398418"/>
            <a:ext cx="0" cy="4595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1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Line 9"/>
          <p:cNvSpPr>
            <a:spLocks noChangeShapeType="1"/>
          </p:cNvSpPr>
          <p:nvPr userDrawn="1"/>
        </p:nvSpPr>
        <p:spPr bwMode="auto">
          <a:xfrm>
            <a:off x="1898654" y="0"/>
            <a:ext cx="0" cy="10691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190800" y="136800"/>
            <a:ext cx="1479600" cy="797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55" r:id="rId2"/>
    <p:sldLayoutId id="2147483756" r:id="rId3"/>
    <p:sldLayoutId id="2147483757" r:id="rId4"/>
    <p:sldLayoutId id="2147483667" r:id="rId5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15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8972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399367" name="Rectangle 7"/>
          <p:cNvSpPr>
            <a:spLocks noChangeArrowheads="1"/>
          </p:cNvSpPr>
          <p:nvPr userDrawn="1"/>
        </p:nvSpPr>
        <p:spPr bwMode="auto">
          <a:xfrm>
            <a:off x="-2" y="0"/>
            <a:ext cx="1906589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399368" name="Rectangle 8"/>
          <p:cNvSpPr>
            <a:spLocks noChangeArrowheads="1"/>
          </p:cNvSpPr>
          <p:nvPr userDrawn="1"/>
        </p:nvSpPr>
        <p:spPr bwMode="auto">
          <a:xfrm>
            <a:off x="1898650" y="0"/>
            <a:ext cx="724535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399370" name="Rectangle 10"/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2124075" y="0"/>
            <a:ext cx="679767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399375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18" name="Line 6"/>
          <p:cNvSpPr>
            <a:spLocks noChangeShapeType="1"/>
          </p:cNvSpPr>
          <p:nvPr userDrawn="1"/>
        </p:nvSpPr>
        <p:spPr bwMode="auto">
          <a:xfrm>
            <a:off x="1898654" y="6398418"/>
            <a:ext cx="0" cy="4595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21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>
                <a:solidFill>
                  <a:srgbClr val="FFFFFF"/>
                </a:solidFill>
              </a:rPr>
              <a:pPr/>
              <a:t>‹#›</a:t>
            </a:fld>
            <a:endParaRPr dirty="0">
              <a:solidFill>
                <a:srgbClr val="FFFFFF"/>
              </a:solidFill>
            </a:endParaRPr>
          </a:p>
        </p:txBody>
      </p:sp>
      <p:sp>
        <p:nvSpPr>
          <p:cNvPr id="14" name="Line 9"/>
          <p:cNvSpPr>
            <a:spLocks noChangeShapeType="1"/>
          </p:cNvSpPr>
          <p:nvPr userDrawn="1"/>
        </p:nvSpPr>
        <p:spPr bwMode="auto">
          <a:xfrm>
            <a:off x="1898654" y="0"/>
            <a:ext cx="0" cy="10691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190800" y="136800"/>
            <a:ext cx="1479600" cy="797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28175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15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8972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399367" name="Rectangle 7"/>
          <p:cNvSpPr>
            <a:spLocks noChangeArrowheads="1"/>
          </p:cNvSpPr>
          <p:nvPr userDrawn="1"/>
        </p:nvSpPr>
        <p:spPr bwMode="auto">
          <a:xfrm>
            <a:off x="-2" y="0"/>
            <a:ext cx="1906589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399368" name="Rectangle 8"/>
          <p:cNvSpPr>
            <a:spLocks noChangeArrowheads="1"/>
          </p:cNvSpPr>
          <p:nvPr userDrawn="1"/>
        </p:nvSpPr>
        <p:spPr bwMode="auto">
          <a:xfrm>
            <a:off x="1898650" y="0"/>
            <a:ext cx="724535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399370" name="Rectangle 10"/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2124075" y="0"/>
            <a:ext cx="679767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399375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18" name="Line 6"/>
          <p:cNvSpPr>
            <a:spLocks noChangeShapeType="1"/>
          </p:cNvSpPr>
          <p:nvPr userDrawn="1"/>
        </p:nvSpPr>
        <p:spPr bwMode="auto">
          <a:xfrm>
            <a:off x="1898654" y="6398418"/>
            <a:ext cx="0" cy="4595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21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>
                <a:solidFill>
                  <a:srgbClr val="FFFFFF"/>
                </a:solidFill>
              </a:rPr>
              <a:pPr/>
              <a:t>‹#›</a:t>
            </a:fld>
            <a:endParaRPr dirty="0">
              <a:solidFill>
                <a:srgbClr val="FFFFFF"/>
              </a:solidFill>
            </a:endParaRPr>
          </a:p>
        </p:txBody>
      </p:sp>
      <p:sp>
        <p:nvSpPr>
          <p:cNvPr id="14" name="Line 9"/>
          <p:cNvSpPr>
            <a:spLocks noChangeShapeType="1"/>
          </p:cNvSpPr>
          <p:nvPr userDrawn="1"/>
        </p:nvSpPr>
        <p:spPr bwMode="auto">
          <a:xfrm>
            <a:off x="1898654" y="0"/>
            <a:ext cx="0" cy="10691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190800" y="136800"/>
            <a:ext cx="1479600" cy="797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12190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7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-2" y="0"/>
            <a:ext cx="1898651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9" name="Rectangle 8"/>
          <p:cNvSpPr>
            <a:spLocks noChangeArrowheads="1"/>
          </p:cNvSpPr>
          <p:nvPr userDrawn="1"/>
        </p:nvSpPr>
        <p:spPr bwMode="auto">
          <a:xfrm>
            <a:off x="1898650" y="0"/>
            <a:ext cx="724535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1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124075" y="0"/>
            <a:ext cx="679767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24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5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8972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6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8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6" name="Line 9"/>
          <p:cNvSpPr>
            <a:spLocks noChangeShapeType="1"/>
          </p:cNvSpPr>
          <p:nvPr userDrawn="1"/>
        </p:nvSpPr>
        <p:spPr bwMode="auto">
          <a:xfrm>
            <a:off x="1898654" y="0"/>
            <a:ext cx="0" cy="10691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0" name="Line 6"/>
          <p:cNvSpPr>
            <a:spLocks noChangeShapeType="1"/>
          </p:cNvSpPr>
          <p:nvPr userDrawn="1"/>
        </p:nvSpPr>
        <p:spPr bwMode="auto">
          <a:xfrm>
            <a:off x="1898654" y="6398418"/>
            <a:ext cx="0" cy="4595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190800" y="136800"/>
            <a:ext cx="1479600" cy="797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6" r:id="rId5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32" name="Rectangle 20"/>
          <p:cNvSpPr>
            <a:spLocks noChangeArrowheads="1"/>
          </p:cNvSpPr>
          <p:nvPr userDrawn="1"/>
        </p:nvSpPr>
        <p:spPr bwMode="auto">
          <a:xfrm>
            <a:off x="1900238" y="2781300"/>
            <a:ext cx="7243762" cy="40767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-2" y="0"/>
            <a:ext cx="1898651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8" name="Rectangle 8"/>
          <p:cNvSpPr>
            <a:spLocks noChangeArrowheads="1"/>
          </p:cNvSpPr>
          <p:nvPr userDrawn="1"/>
        </p:nvSpPr>
        <p:spPr bwMode="auto">
          <a:xfrm>
            <a:off x="1898650" y="0"/>
            <a:ext cx="724535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1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124075" y="0"/>
            <a:ext cx="679767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25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7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8972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9" name="Line 9"/>
          <p:cNvSpPr>
            <a:spLocks noChangeShapeType="1"/>
          </p:cNvSpPr>
          <p:nvPr userDrawn="1"/>
        </p:nvSpPr>
        <p:spPr bwMode="auto">
          <a:xfrm>
            <a:off x="1898654" y="0"/>
            <a:ext cx="0" cy="68580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6932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3838" y="1216660"/>
            <a:ext cx="8697912" cy="1342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26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8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90800" y="136800"/>
            <a:ext cx="1479600" cy="797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768" r:id="rId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32" name="Rectangle 20"/>
          <p:cNvSpPr>
            <a:spLocks noChangeArrowheads="1"/>
          </p:cNvSpPr>
          <p:nvPr userDrawn="1"/>
        </p:nvSpPr>
        <p:spPr bwMode="auto">
          <a:xfrm>
            <a:off x="1" y="2781300"/>
            <a:ext cx="9144000" cy="40767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6932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3838" y="1216660"/>
            <a:ext cx="8697912" cy="1342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-2" y="0"/>
            <a:ext cx="1898651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8" name="Rectangle 8"/>
          <p:cNvSpPr>
            <a:spLocks noChangeArrowheads="1"/>
          </p:cNvSpPr>
          <p:nvPr userDrawn="1"/>
        </p:nvSpPr>
        <p:spPr bwMode="auto">
          <a:xfrm>
            <a:off x="1898650" y="0"/>
            <a:ext cx="724535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3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124075" y="0"/>
            <a:ext cx="679767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28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9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8972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5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6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0" name="Line 9"/>
          <p:cNvSpPr>
            <a:spLocks noChangeShapeType="1"/>
          </p:cNvSpPr>
          <p:nvPr userDrawn="1"/>
        </p:nvSpPr>
        <p:spPr bwMode="auto">
          <a:xfrm>
            <a:off x="1898654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1" name="Line 6"/>
          <p:cNvSpPr>
            <a:spLocks noChangeShapeType="1"/>
          </p:cNvSpPr>
          <p:nvPr userDrawn="1"/>
        </p:nvSpPr>
        <p:spPr bwMode="auto">
          <a:xfrm>
            <a:off x="1898654" y="6398418"/>
            <a:ext cx="0" cy="4595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2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90800" y="136800"/>
            <a:ext cx="1479600" cy="797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7" r:id="rId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2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3838" y="1216660"/>
            <a:ext cx="8697912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269332" name="Rectangle 20"/>
          <p:cNvSpPr>
            <a:spLocks noChangeArrowheads="1"/>
          </p:cNvSpPr>
          <p:nvPr userDrawn="1"/>
        </p:nvSpPr>
        <p:spPr bwMode="auto">
          <a:xfrm>
            <a:off x="1" y="2156460"/>
            <a:ext cx="9144000" cy="470154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-2" y="0"/>
            <a:ext cx="1898651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8" name="Rectangle 8"/>
          <p:cNvSpPr>
            <a:spLocks noChangeArrowheads="1"/>
          </p:cNvSpPr>
          <p:nvPr userDrawn="1"/>
        </p:nvSpPr>
        <p:spPr bwMode="auto">
          <a:xfrm>
            <a:off x="1898650" y="0"/>
            <a:ext cx="724535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9" name="Line 9"/>
          <p:cNvSpPr>
            <a:spLocks noChangeShapeType="1"/>
          </p:cNvSpPr>
          <p:nvPr userDrawn="1"/>
        </p:nvSpPr>
        <p:spPr bwMode="auto">
          <a:xfrm>
            <a:off x="1898654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3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124075" y="0"/>
            <a:ext cx="679767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28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9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8972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5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6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0" name="Line 9"/>
          <p:cNvSpPr>
            <a:spLocks noChangeShapeType="1"/>
          </p:cNvSpPr>
          <p:nvPr userDrawn="1"/>
        </p:nvSpPr>
        <p:spPr bwMode="auto">
          <a:xfrm>
            <a:off x="1898654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1" name="Line 6"/>
          <p:cNvSpPr>
            <a:spLocks noChangeShapeType="1"/>
          </p:cNvSpPr>
          <p:nvPr userDrawn="1"/>
        </p:nvSpPr>
        <p:spPr bwMode="auto">
          <a:xfrm>
            <a:off x="1898654" y="6398418"/>
            <a:ext cx="0" cy="4595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2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24" name="Picture 2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90800" y="136800"/>
            <a:ext cx="1479600" cy="797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5"/>
          <p:cNvSpPr>
            <a:spLocks noChangeArrowheads="1"/>
          </p:cNvSpPr>
          <p:nvPr userDrawn="1"/>
        </p:nvSpPr>
        <p:spPr bwMode="auto">
          <a:xfrm>
            <a:off x="1900239" y="0"/>
            <a:ext cx="7243762" cy="6857999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72396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3838" y="1216660"/>
            <a:ext cx="1484312" cy="499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</a:t>
            </a:r>
          </a:p>
          <a:p>
            <a:pPr lvl="0"/>
            <a:r>
              <a:rPr lang="ru-RU" dirty="0" smtClean="0"/>
              <a:t>текста</a:t>
            </a:r>
          </a:p>
        </p:txBody>
      </p:sp>
      <p:sp>
        <p:nvSpPr>
          <p:cNvPr id="272399" name="Rectangle 15"/>
          <p:cNvSpPr>
            <a:spLocks noChangeArrowheads="1"/>
          </p:cNvSpPr>
          <p:nvPr userDrawn="1"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0" name="Rectangle 7"/>
          <p:cNvSpPr>
            <a:spLocks noChangeArrowheads="1"/>
          </p:cNvSpPr>
          <p:nvPr userDrawn="1"/>
        </p:nvSpPr>
        <p:spPr bwMode="auto">
          <a:xfrm>
            <a:off x="-2" y="0"/>
            <a:ext cx="1898651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2" name="Rectangle 8"/>
          <p:cNvSpPr>
            <a:spLocks noChangeArrowheads="1"/>
          </p:cNvSpPr>
          <p:nvPr userDrawn="1"/>
        </p:nvSpPr>
        <p:spPr bwMode="auto">
          <a:xfrm>
            <a:off x="1898650" y="0"/>
            <a:ext cx="724535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5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124075" y="0"/>
            <a:ext cx="679767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29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30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8972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3" name="Line 9"/>
          <p:cNvSpPr>
            <a:spLocks noChangeShapeType="1"/>
          </p:cNvSpPr>
          <p:nvPr userDrawn="1"/>
        </p:nvSpPr>
        <p:spPr bwMode="auto">
          <a:xfrm>
            <a:off x="1898654" y="0"/>
            <a:ext cx="0" cy="68580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5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6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7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90800" y="136800"/>
            <a:ext cx="1479600" cy="797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11" r:id="rId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ChangeArrowheads="1"/>
          </p:cNvSpPr>
          <p:nvPr userDrawn="1"/>
        </p:nvSpPr>
        <p:spPr bwMode="auto">
          <a:xfrm>
            <a:off x="3197225" y="0"/>
            <a:ext cx="5946775" cy="68580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75467" name="Rectangle 11"/>
          <p:cNvSpPr>
            <a:spLocks noGrp="1" noChangeArrowheads="1"/>
          </p:cNvSpPr>
          <p:nvPr userDrawn="1">
            <p:ph type="body" idx="1"/>
          </p:nvPr>
        </p:nvSpPr>
        <p:spPr bwMode="auto">
          <a:xfrm>
            <a:off x="223837" y="1216660"/>
            <a:ext cx="2749551" cy="4892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 algn="l" rt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Образец текста</a:t>
            </a:r>
          </a:p>
        </p:txBody>
      </p:sp>
      <p:sp>
        <p:nvSpPr>
          <p:cNvPr id="275470" name="Rectangle 14"/>
          <p:cNvSpPr>
            <a:spLocks noChangeArrowheads="1"/>
          </p:cNvSpPr>
          <p:nvPr userDrawn="1"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8" name="Rectangle 7"/>
          <p:cNvSpPr>
            <a:spLocks noChangeArrowheads="1"/>
          </p:cNvSpPr>
          <p:nvPr userDrawn="1"/>
        </p:nvSpPr>
        <p:spPr bwMode="auto">
          <a:xfrm>
            <a:off x="-2" y="0"/>
            <a:ext cx="1898651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9" name="Rectangle 8"/>
          <p:cNvSpPr>
            <a:spLocks noChangeArrowheads="1"/>
          </p:cNvSpPr>
          <p:nvPr userDrawn="1"/>
        </p:nvSpPr>
        <p:spPr bwMode="auto">
          <a:xfrm>
            <a:off x="1898650" y="0"/>
            <a:ext cx="724535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124075" y="0"/>
            <a:ext cx="679767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29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30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8972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1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2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3" name="Line 9"/>
          <p:cNvSpPr>
            <a:spLocks noChangeShapeType="1"/>
          </p:cNvSpPr>
          <p:nvPr userDrawn="1"/>
        </p:nvSpPr>
        <p:spPr bwMode="auto">
          <a:xfrm>
            <a:off x="1898654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6" name="Line 6"/>
          <p:cNvSpPr>
            <a:spLocks noChangeShapeType="1"/>
          </p:cNvSpPr>
          <p:nvPr userDrawn="1"/>
        </p:nvSpPr>
        <p:spPr bwMode="auto">
          <a:xfrm>
            <a:off x="1898654" y="6398418"/>
            <a:ext cx="0" cy="4595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5" name="Picture 2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90800" y="136800"/>
            <a:ext cx="1479600" cy="797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66" r:id="rId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lang="ru-RU" sz="2600" b="0" dirty="0" smtClean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367630" name="Rectangle 14"/>
          <p:cNvSpPr>
            <a:spLocks noChangeArrowheads="1"/>
          </p:cNvSpPr>
          <p:nvPr userDrawn="1"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0" y="0"/>
            <a:ext cx="1898650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4" name="Rectangle 8"/>
          <p:cNvSpPr>
            <a:spLocks noChangeArrowheads="1"/>
          </p:cNvSpPr>
          <p:nvPr userDrawn="1"/>
        </p:nvSpPr>
        <p:spPr bwMode="auto">
          <a:xfrm>
            <a:off x="1898650" y="0"/>
            <a:ext cx="724535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1" name="Rectangle 4"/>
          <p:cNvSpPr>
            <a:spLocks noChangeArrowheads="1"/>
          </p:cNvSpPr>
          <p:nvPr userDrawn="1"/>
        </p:nvSpPr>
        <p:spPr bwMode="auto">
          <a:xfrm>
            <a:off x="0" y="6405563"/>
            <a:ext cx="91440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7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0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3" name="Line 9"/>
          <p:cNvSpPr>
            <a:spLocks noChangeShapeType="1"/>
          </p:cNvSpPr>
          <p:nvPr userDrawn="1"/>
        </p:nvSpPr>
        <p:spPr bwMode="auto">
          <a:xfrm>
            <a:off x="1898654" y="0"/>
            <a:ext cx="0" cy="10691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90800" y="136800"/>
            <a:ext cx="1479600" cy="797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78" r:id="rId2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2600" b="1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15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8972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399367" name="Rectangle 7"/>
          <p:cNvSpPr>
            <a:spLocks noChangeArrowheads="1"/>
          </p:cNvSpPr>
          <p:nvPr userDrawn="1"/>
        </p:nvSpPr>
        <p:spPr bwMode="auto">
          <a:xfrm>
            <a:off x="-2" y="0"/>
            <a:ext cx="1906589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399368" name="Rectangle 8"/>
          <p:cNvSpPr>
            <a:spLocks noChangeArrowheads="1"/>
          </p:cNvSpPr>
          <p:nvPr userDrawn="1"/>
        </p:nvSpPr>
        <p:spPr bwMode="auto">
          <a:xfrm>
            <a:off x="1898650" y="0"/>
            <a:ext cx="724535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399370" name="Rectangle 10"/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2124075" y="0"/>
            <a:ext cx="679767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399375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18" name="Line 6"/>
          <p:cNvSpPr>
            <a:spLocks noChangeShapeType="1"/>
          </p:cNvSpPr>
          <p:nvPr userDrawn="1"/>
        </p:nvSpPr>
        <p:spPr bwMode="auto">
          <a:xfrm>
            <a:off x="1898654" y="6398418"/>
            <a:ext cx="0" cy="4595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21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>
                <a:solidFill>
                  <a:srgbClr val="FFFFFF"/>
                </a:solidFill>
              </a:rPr>
              <a:pPr/>
              <a:t>‹#›</a:t>
            </a:fld>
            <a:endParaRPr dirty="0">
              <a:solidFill>
                <a:srgbClr val="FFFFFF"/>
              </a:solidFill>
            </a:endParaRPr>
          </a:p>
        </p:txBody>
      </p:sp>
      <p:sp>
        <p:nvSpPr>
          <p:cNvPr id="14" name="Line 9"/>
          <p:cNvSpPr>
            <a:spLocks noChangeShapeType="1"/>
          </p:cNvSpPr>
          <p:nvPr userDrawn="1"/>
        </p:nvSpPr>
        <p:spPr bwMode="auto">
          <a:xfrm>
            <a:off x="1898654" y="0"/>
            <a:ext cx="0" cy="10691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>
              <a:solidFill>
                <a:srgbClr val="FFFFFF"/>
              </a:solidFill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190800" y="136800"/>
            <a:ext cx="1479600" cy="797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77155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071397" y="270882"/>
            <a:ext cx="6797675" cy="469323"/>
          </a:xfrm>
        </p:spPr>
        <p:txBody>
          <a:bodyPr/>
          <a:lstStyle/>
          <a:p>
            <a:pPr algn="ctr"/>
            <a:r>
              <a:rPr lang="ru-RU" sz="2800" b="1" dirty="0" smtClean="0"/>
              <a:t>ЛУЧШАЯ ГРУППА 202</a:t>
            </a:r>
            <a:r>
              <a:rPr lang="en-US" sz="2800" b="1" dirty="0" smtClean="0"/>
              <a:t>1</a:t>
            </a:r>
            <a:r>
              <a:rPr lang="ru-RU" sz="2800" b="1" dirty="0" smtClean="0"/>
              <a:t>-202</a:t>
            </a:r>
            <a:r>
              <a:rPr lang="en-US" sz="2800" b="1" dirty="0" smtClean="0"/>
              <a:t>2</a:t>
            </a:r>
            <a:r>
              <a:rPr lang="ru-RU" sz="2800" b="1" dirty="0" smtClean="0"/>
              <a:t> </a:t>
            </a:r>
            <a:r>
              <a:rPr lang="ru-RU" sz="2800" b="1" dirty="0"/>
              <a:t>УЧЕБНОГО </a:t>
            </a:r>
            <a:r>
              <a:rPr lang="ru-RU" sz="2800" b="1" dirty="0" smtClean="0"/>
              <a:t>ГОДА</a:t>
            </a:r>
            <a:endParaRPr lang="ru-RU" sz="28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6734202"/>
              </p:ext>
            </p:extLst>
          </p:nvPr>
        </p:nvGraphicFramePr>
        <p:xfrm>
          <a:off x="83130" y="1178257"/>
          <a:ext cx="8952797" cy="5209650"/>
        </p:xfrm>
        <a:graphic>
          <a:graphicData uri="http://schemas.openxmlformats.org/drawingml/2006/table">
            <a:tbl>
              <a:tblPr/>
              <a:tblGrid>
                <a:gridCol w="691845">
                  <a:extLst>
                    <a:ext uri="{9D8B030D-6E8A-4147-A177-3AD203B41FA5}">
                      <a16:colId xmlns:a16="http://schemas.microsoft.com/office/drawing/2014/main" xmlns="" val="717548027"/>
                    </a:ext>
                  </a:extLst>
                </a:gridCol>
                <a:gridCol w="691845">
                  <a:extLst>
                    <a:ext uri="{9D8B030D-6E8A-4147-A177-3AD203B41FA5}">
                      <a16:colId xmlns:a16="http://schemas.microsoft.com/office/drawing/2014/main" xmlns="" val="1977700033"/>
                    </a:ext>
                  </a:extLst>
                </a:gridCol>
                <a:gridCol w="351413">
                  <a:extLst>
                    <a:ext uri="{9D8B030D-6E8A-4147-A177-3AD203B41FA5}">
                      <a16:colId xmlns:a16="http://schemas.microsoft.com/office/drawing/2014/main" xmlns="" val="1054887217"/>
                    </a:ext>
                  </a:extLst>
                </a:gridCol>
                <a:gridCol w="351413">
                  <a:extLst>
                    <a:ext uri="{9D8B030D-6E8A-4147-A177-3AD203B41FA5}">
                      <a16:colId xmlns:a16="http://schemas.microsoft.com/office/drawing/2014/main" xmlns="" val="3074639912"/>
                    </a:ext>
                  </a:extLst>
                </a:gridCol>
                <a:gridCol w="351413">
                  <a:extLst>
                    <a:ext uri="{9D8B030D-6E8A-4147-A177-3AD203B41FA5}">
                      <a16:colId xmlns:a16="http://schemas.microsoft.com/office/drawing/2014/main" xmlns="" val="3731702978"/>
                    </a:ext>
                  </a:extLst>
                </a:gridCol>
                <a:gridCol w="351413">
                  <a:extLst>
                    <a:ext uri="{9D8B030D-6E8A-4147-A177-3AD203B41FA5}">
                      <a16:colId xmlns:a16="http://schemas.microsoft.com/office/drawing/2014/main" xmlns="" val="442478893"/>
                    </a:ext>
                  </a:extLst>
                </a:gridCol>
                <a:gridCol w="351413">
                  <a:extLst>
                    <a:ext uri="{9D8B030D-6E8A-4147-A177-3AD203B41FA5}">
                      <a16:colId xmlns:a16="http://schemas.microsoft.com/office/drawing/2014/main" xmlns="" val="959708994"/>
                    </a:ext>
                  </a:extLst>
                </a:gridCol>
                <a:gridCol w="351413">
                  <a:extLst>
                    <a:ext uri="{9D8B030D-6E8A-4147-A177-3AD203B41FA5}">
                      <a16:colId xmlns:a16="http://schemas.microsoft.com/office/drawing/2014/main" xmlns="" val="983283981"/>
                    </a:ext>
                  </a:extLst>
                </a:gridCol>
                <a:gridCol w="351413">
                  <a:extLst>
                    <a:ext uri="{9D8B030D-6E8A-4147-A177-3AD203B41FA5}">
                      <a16:colId xmlns:a16="http://schemas.microsoft.com/office/drawing/2014/main" xmlns="" val="3658531384"/>
                    </a:ext>
                  </a:extLst>
                </a:gridCol>
                <a:gridCol w="351413">
                  <a:extLst>
                    <a:ext uri="{9D8B030D-6E8A-4147-A177-3AD203B41FA5}">
                      <a16:colId xmlns:a16="http://schemas.microsoft.com/office/drawing/2014/main" xmlns="" val="3169360632"/>
                    </a:ext>
                  </a:extLst>
                </a:gridCol>
                <a:gridCol w="351413">
                  <a:extLst>
                    <a:ext uri="{9D8B030D-6E8A-4147-A177-3AD203B41FA5}">
                      <a16:colId xmlns:a16="http://schemas.microsoft.com/office/drawing/2014/main" xmlns="" val="3223556745"/>
                    </a:ext>
                  </a:extLst>
                </a:gridCol>
                <a:gridCol w="351413">
                  <a:extLst>
                    <a:ext uri="{9D8B030D-6E8A-4147-A177-3AD203B41FA5}">
                      <a16:colId xmlns:a16="http://schemas.microsoft.com/office/drawing/2014/main" xmlns="" val="4109113283"/>
                    </a:ext>
                  </a:extLst>
                </a:gridCol>
                <a:gridCol w="351413">
                  <a:extLst>
                    <a:ext uri="{9D8B030D-6E8A-4147-A177-3AD203B41FA5}">
                      <a16:colId xmlns:a16="http://schemas.microsoft.com/office/drawing/2014/main" xmlns="" val="1315542854"/>
                    </a:ext>
                  </a:extLst>
                </a:gridCol>
                <a:gridCol w="351413">
                  <a:extLst>
                    <a:ext uri="{9D8B030D-6E8A-4147-A177-3AD203B41FA5}">
                      <a16:colId xmlns:a16="http://schemas.microsoft.com/office/drawing/2014/main" xmlns="" val="2843218098"/>
                    </a:ext>
                  </a:extLst>
                </a:gridCol>
                <a:gridCol w="351413">
                  <a:extLst>
                    <a:ext uri="{9D8B030D-6E8A-4147-A177-3AD203B41FA5}">
                      <a16:colId xmlns:a16="http://schemas.microsoft.com/office/drawing/2014/main" xmlns="" val="1639732707"/>
                    </a:ext>
                  </a:extLst>
                </a:gridCol>
                <a:gridCol w="351413">
                  <a:extLst>
                    <a:ext uri="{9D8B030D-6E8A-4147-A177-3AD203B41FA5}">
                      <a16:colId xmlns:a16="http://schemas.microsoft.com/office/drawing/2014/main" xmlns="" val="3207979652"/>
                    </a:ext>
                  </a:extLst>
                </a:gridCol>
                <a:gridCol w="494174">
                  <a:extLst>
                    <a:ext uri="{9D8B030D-6E8A-4147-A177-3AD203B41FA5}">
                      <a16:colId xmlns:a16="http://schemas.microsoft.com/office/drawing/2014/main" xmlns="" val="1959080501"/>
                    </a:ext>
                  </a:extLst>
                </a:gridCol>
                <a:gridCol w="549083">
                  <a:extLst>
                    <a:ext uri="{9D8B030D-6E8A-4147-A177-3AD203B41FA5}">
                      <a16:colId xmlns:a16="http://schemas.microsoft.com/office/drawing/2014/main" xmlns="" val="3910940108"/>
                    </a:ext>
                  </a:extLst>
                </a:gridCol>
                <a:gridCol w="551829">
                  <a:extLst>
                    <a:ext uri="{9D8B030D-6E8A-4147-A177-3AD203B41FA5}">
                      <a16:colId xmlns:a16="http://schemas.microsoft.com/office/drawing/2014/main" xmlns="" val="3064853860"/>
                    </a:ext>
                  </a:extLst>
                </a:gridCol>
                <a:gridCol w="351413">
                  <a:extLst>
                    <a:ext uri="{9D8B030D-6E8A-4147-A177-3AD203B41FA5}">
                      <a16:colId xmlns:a16="http://schemas.microsoft.com/office/drawing/2014/main" xmlns="" val="1410467395"/>
                    </a:ext>
                  </a:extLst>
                </a:gridCol>
                <a:gridCol w="351413">
                  <a:extLst>
                    <a:ext uri="{9D8B030D-6E8A-4147-A177-3AD203B41FA5}">
                      <a16:colId xmlns:a16="http://schemas.microsoft.com/office/drawing/2014/main" xmlns="" val="1265661911"/>
                    </a:ext>
                  </a:extLst>
                </a:gridCol>
                <a:gridCol w="351413">
                  <a:extLst>
                    <a:ext uri="{9D8B030D-6E8A-4147-A177-3AD203B41FA5}">
                      <a16:colId xmlns:a16="http://schemas.microsoft.com/office/drawing/2014/main" xmlns="" val="233700073"/>
                    </a:ext>
                  </a:extLst>
                </a:gridCol>
              </a:tblGrid>
              <a:tr h="67593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Отделение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Группа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Абсолютная успеваемость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Качественная успеваемость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Пропуски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Отчислено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ВИД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Спорт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Культурно-массовая работа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Правонарушения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Общий результат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56310804"/>
                  </a:ext>
                </a:extLst>
              </a:tr>
              <a:tr h="8303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1п/г</a:t>
                      </a:r>
                    </a:p>
                  </a:txBody>
                  <a:tcPr marL="7528" marR="7528" marT="752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п/г</a:t>
                      </a:r>
                    </a:p>
                  </a:txBody>
                  <a:tcPr marL="7528" marR="7528" marT="752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ср. значение</a:t>
                      </a:r>
                    </a:p>
                  </a:txBody>
                  <a:tcPr marL="7528" marR="7528" marT="752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балл</a:t>
                      </a:r>
                    </a:p>
                  </a:txBody>
                  <a:tcPr marL="7528" marR="7528" marT="752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п/г</a:t>
                      </a:r>
                    </a:p>
                  </a:txBody>
                  <a:tcPr marL="7528" marR="7528" marT="752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п/г</a:t>
                      </a:r>
                    </a:p>
                  </a:txBody>
                  <a:tcPr marL="7528" marR="7528" marT="752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ср. значение</a:t>
                      </a:r>
                    </a:p>
                  </a:txBody>
                  <a:tcPr marL="7528" marR="7528" marT="752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балл</a:t>
                      </a:r>
                    </a:p>
                  </a:txBody>
                  <a:tcPr marL="7528" marR="7528" marT="752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п/г</a:t>
                      </a:r>
                    </a:p>
                  </a:txBody>
                  <a:tcPr marL="7528" marR="7528" marT="752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п/г</a:t>
                      </a:r>
                    </a:p>
                  </a:txBody>
                  <a:tcPr marL="7528" marR="7528" marT="752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ср. значение</a:t>
                      </a:r>
                    </a:p>
                  </a:txBody>
                  <a:tcPr marL="7528" marR="7528" marT="752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балл</a:t>
                      </a:r>
                    </a:p>
                  </a:txBody>
                  <a:tcPr marL="7528" marR="7528" marT="752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Кол-во</a:t>
                      </a:r>
                    </a:p>
                  </a:txBody>
                  <a:tcPr marL="7528" marR="7528" marT="752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балл</a:t>
                      </a:r>
                    </a:p>
                  </a:txBody>
                  <a:tcPr marL="7528" marR="7528" marT="752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балл</a:t>
                      </a:r>
                    </a:p>
                  </a:txBody>
                  <a:tcPr marL="7528" marR="7528" marT="752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балл</a:t>
                      </a:r>
                    </a:p>
                  </a:txBody>
                  <a:tcPr marL="7528" marR="7528" marT="752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балл</a:t>
                      </a:r>
                    </a:p>
                  </a:txBody>
                  <a:tcPr marL="7528" marR="7528" marT="752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балл</a:t>
                      </a:r>
                    </a:p>
                  </a:txBody>
                  <a:tcPr marL="7528" marR="7528" marT="752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 баллов</a:t>
                      </a:r>
                    </a:p>
                  </a:txBody>
                  <a:tcPr marL="7528" marR="7528" marT="752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место</a:t>
                      </a:r>
                    </a:p>
                  </a:txBody>
                  <a:tcPr marL="7528" marR="7528" marT="7528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37055808"/>
                  </a:ext>
                </a:extLst>
              </a:tr>
              <a:tr h="194336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ЭТС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АП-19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FFFFFF"/>
                      </a:fgClr>
                      <a:bgClr>
                        <a:srgbClr val="FFFF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7407317"/>
                  </a:ext>
                </a:extLst>
              </a:tr>
              <a:tr h="1943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АТП-21-2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FFFFFF"/>
                      </a:fgClr>
                      <a:bgClr>
                        <a:srgbClr val="FFFFA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69686705"/>
                  </a:ext>
                </a:extLst>
              </a:tr>
              <a:tr h="1943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АП-20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FFFFFF"/>
                      </a:fgClr>
                      <a:bgClr>
                        <a:srgbClr val="FFFFA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13,3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11020805"/>
                  </a:ext>
                </a:extLst>
              </a:tr>
              <a:tr h="1943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АТП-21-1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FFFFFF"/>
                      </a:fgClr>
                      <a:bgClr>
                        <a:srgbClr val="FFFFA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70478873"/>
                  </a:ext>
                </a:extLst>
              </a:tr>
              <a:tr h="1943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ПН-21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FFFFFF"/>
                      </a:fgClr>
                      <a:bgClr>
                        <a:srgbClr val="FFFFA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69388663"/>
                  </a:ext>
                </a:extLst>
              </a:tr>
              <a:tr h="1943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ЭЛ-20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FFFFFF"/>
                      </a:fgClr>
                      <a:bgClr>
                        <a:srgbClr val="FFFFA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74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99173632"/>
                  </a:ext>
                </a:extLst>
              </a:tr>
              <a:tr h="1943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ЭЛ-19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FFFFFF"/>
                      </a:fgClr>
                      <a:bgClr>
                        <a:srgbClr val="FFFFA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74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4521532"/>
                  </a:ext>
                </a:extLst>
              </a:tr>
              <a:tr h="1943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ЭЛ-21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FFFFFF"/>
                      </a:fgClr>
                      <a:bgClr>
                        <a:srgbClr val="FFFFA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82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8,3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38616345"/>
                  </a:ext>
                </a:extLst>
              </a:tr>
              <a:tr h="1943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ПН-20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FFFFFF"/>
                      </a:fgClr>
                      <a:bgClr>
                        <a:srgbClr val="FFFFA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322633"/>
                  </a:ext>
                </a:extLst>
              </a:tr>
              <a:tr h="1943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ПН-19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FFFFFF"/>
                      </a:fgClr>
                      <a:bgClr>
                        <a:srgbClr val="FFFFA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4664637"/>
                  </a:ext>
                </a:extLst>
              </a:tr>
              <a:tr h="1943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68052970"/>
                  </a:ext>
                </a:extLst>
              </a:tr>
              <a:tr h="203169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НГС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ЭМ-21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FFFFFF"/>
                      </a:fgClr>
                      <a:bgClr>
                        <a:srgbClr val="FFFF0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13402657"/>
                  </a:ext>
                </a:extLst>
              </a:tr>
              <a:tr h="1943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ЭМ-19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FFFFFF"/>
                      </a:fgClr>
                      <a:bgClr>
                        <a:srgbClr val="FFFFA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16202066"/>
                  </a:ext>
                </a:extLst>
              </a:tr>
              <a:tr h="1943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ЭГ-20-1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FFFFFF"/>
                      </a:fgClr>
                      <a:bgClr>
                        <a:srgbClr val="FFFFA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74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41005093"/>
                  </a:ext>
                </a:extLst>
              </a:tr>
              <a:tr h="1943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ЭМ-20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FFFFFF"/>
                      </a:fgClr>
                      <a:bgClr>
                        <a:srgbClr val="FFFFA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50503353"/>
                  </a:ext>
                </a:extLst>
              </a:tr>
              <a:tr h="1943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ЭГ-21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FFFFFF"/>
                      </a:fgClr>
                      <a:bgClr>
                        <a:srgbClr val="FFFFA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81710507"/>
                  </a:ext>
                </a:extLst>
              </a:tr>
              <a:tr h="1943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ЭГ-19-2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FFFFFF"/>
                      </a:fgClr>
                      <a:bgClr>
                        <a:srgbClr val="FFFFA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26948410"/>
                  </a:ext>
                </a:extLst>
              </a:tr>
              <a:tr h="1943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ЭГ-20-2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FFFFFF"/>
                      </a:fgClr>
                      <a:bgClr>
                        <a:srgbClr val="FFFFA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21576109"/>
                  </a:ext>
                </a:extLst>
              </a:tr>
              <a:tr h="1943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</a:rPr>
                        <a:t>ЭГ-19-1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0">
                      <a:fgClr>
                        <a:srgbClr val="FFFFFF"/>
                      </a:fgClr>
                      <a:bgClr>
                        <a:srgbClr val="FFFFA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-5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178874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842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Специальное оформление">
  <a:themeElements>
    <a:clrScheme name="3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3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2_Специальное оформление">
  <a:themeElements>
    <a:clrScheme name="3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3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3_Специальное оформление">
  <a:themeElements>
    <a:clrScheme name="3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3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6_Специальное оформление">
  <a:themeElements>
    <a:clrScheme name="3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3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Специальное оформление">
  <a:themeElements>
    <a:clrScheme name="4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4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5_Специальное оформление">
  <a:themeElements>
    <a:clrScheme name="4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4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1_Специальное оформление">
  <a:themeElements>
    <a:clrScheme name="4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4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7_Специальное оформление">
  <a:themeElements>
    <a:clrScheme name="7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7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8_Специальное оформление">
  <a:themeElements>
    <a:clrScheme name="8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8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8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0_Специальное оформление">
  <a:themeElements>
    <a:clrScheme name="9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9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9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9_Специальное оформление">
  <a:themeElements>
    <a:clrScheme name="3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3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4115</TotalTime>
  <Words>452</Words>
  <Application>Microsoft Office PowerPoint</Application>
  <PresentationFormat>Экран (4:3)</PresentationFormat>
  <Paragraphs>434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11</vt:i4>
      </vt:variant>
      <vt:variant>
        <vt:lpstr>Заголовки слайдов</vt:lpstr>
      </vt:variant>
      <vt:variant>
        <vt:i4>1</vt:i4>
      </vt:variant>
    </vt:vector>
  </HeadingPairs>
  <TitlesOfParts>
    <vt:vector size="16" baseType="lpstr">
      <vt:lpstr>Arial</vt:lpstr>
      <vt:lpstr>Arial Narrow</vt:lpstr>
      <vt:lpstr>Calibri</vt:lpstr>
      <vt:lpstr>Times New Roman</vt:lpstr>
      <vt:lpstr>3_Специальное оформление</vt:lpstr>
      <vt:lpstr>6_Специальное оформление</vt:lpstr>
      <vt:lpstr>4_Специальное оформление</vt:lpstr>
      <vt:lpstr>5_Специальное оформление</vt:lpstr>
      <vt:lpstr>11_Специальное оформление</vt:lpstr>
      <vt:lpstr>7_Специальное оформление</vt:lpstr>
      <vt:lpstr>8_Специальное оформление</vt:lpstr>
      <vt:lpstr>10_Специальное оформление</vt:lpstr>
      <vt:lpstr>9_Специальное оформление</vt:lpstr>
      <vt:lpstr>12_Специальное оформление</vt:lpstr>
      <vt:lpstr>13_Специальное оформление</vt:lpstr>
      <vt:lpstr>ЛУЧШАЯ ГРУППА 2021-2022 УЧЕБНОГО ГОДА</vt:lpstr>
    </vt:vector>
  </TitlesOfParts>
  <Company>Typo Graphic Design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Pirit</dc:creator>
  <cp:lastModifiedBy>Фанин Радик Рафаильевич</cp:lastModifiedBy>
  <cp:revision>246</cp:revision>
  <cp:lastPrinted>2021-10-07T05:35:13Z</cp:lastPrinted>
  <dcterms:created xsi:type="dcterms:W3CDTF">2009-07-15T11:37:47Z</dcterms:created>
  <dcterms:modified xsi:type="dcterms:W3CDTF">2023-11-21T05:46:54Z</dcterms:modified>
</cp:coreProperties>
</file>