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6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7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8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9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5" r:id="rId1"/>
    <p:sldMasterId id="2147483769" r:id="rId2"/>
    <p:sldMasterId id="2147483658" r:id="rId3"/>
    <p:sldMasterId id="2147483759" r:id="rId4"/>
    <p:sldMasterId id="2147483762" r:id="rId5"/>
    <p:sldMasterId id="2147483661" r:id="rId6"/>
    <p:sldMasterId id="2147483662" r:id="rId7"/>
    <p:sldMasterId id="2147483743" r:id="rId8"/>
    <p:sldMasterId id="2147483779" r:id="rId9"/>
    <p:sldMasterId id="2147483785" r:id="rId10"/>
  </p:sldMasterIdLst>
  <p:notesMasterIdLst>
    <p:notesMasterId r:id="rId13"/>
  </p:notesMasterIdLst>
  <p:handoutMasterIdLst>
    <p:handoutMasterId r:id="rId14"/>
  </p:handoutMasterIdLst>
  <p:sldIdLst>
    <p:sldId id="257" r:id="rId11"/>
    <p:sldId id="258" r:id="rId12"/>
  </p:sldIdLst>
  <p:sldSz cx="9144000" cy="6858000" type="screen4x3"/>
  <p:notesSz cx="7099300" cy="10234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9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orient="horz" pos="825">
          <p15:clr>
            <a:srgbClr val="A4A3A4"/>
          </p15:clr>
        </p15:guide>
        <p15:guide id="4" orient="horz" pos="591">
          <p15:clr>
            <a:srgbClr val="A4A3A4"/>
          </p15:clr>
        </p15:guide>
        <p15:guide id="5" orient="horz" pos="1752">
          <p15:clr>
            <a:srgbClr val="A4A3A4"/>
          </p15:clr>
        </p15:guide>
        <p15:guide id="6" orient="horz" pos="2818">
          <p15:clr>
            <a:srgbClr val="A4A3A4"/>
          </p15:clr>
        </p15:guide>
        <p15:guide id="7" orient="horz" pos="2959">
          <p15:clr>
            <a:srgbClr val="A4A3A4"/>
          </p15:clr>
        </p15:guide>
        <p15:guide id="8" orient="horz" pos="1612">
          <p15:clr>
            <a:srgbClr val="A4A3A4"/>
          </p15:clr>
        </p15:guide>
        <p15:guide id="9" pos="141">
          <p15:clr>
            <a:srgbClr val="A4A3A4"/>
          </p15:clr>
        </p15:guide>
        <p15:guide id="10" pos="3747">
          <p15:clr>
            <a:srgbClr val="A4A3A4"/>
          </p15:clr>
        </p15:guide>
        <p15:guide id="11" pos="5620">
          <p15:clr>
            <a:srgbClr val="A4A3A4"/>
          </p15:clr>
        </p15:guide>
        <p15:guide id="12" pos="1873">
          <p15:clr>
            <a:srgbClr val="A4A3A4"/>
          </p15:clr>
        </p15:guide>
        <p15:guide id="13" pos="2014">
          <p15:clr>
            <a:srgbClr val="A4A3A4"/>
          </p15:clr>
        </p15:guide>
        <p15:guide id="14" pos="3885">
          <p15:clr>
            <a:srgbClr val="A4A3A4"/>
          </p15:clr>
        </p15:guide>
        <p15:guide id="15" pos="1338">
          <p15:clr>
            <a:srgbClr val="A4A3A4"/>
          </p15:clr>
        </p15:guide>
        <p15:guide id="16" pos="105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0033CC"/>
    <a:srgbClr val="0079C2"/>
    <a:srgbClr val="003366"/>
    <a:srgbClr val="0066CC"/>
    <a:srgbClr val="0000FF"/>
    <a:srgbClr val="3366FF"/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15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96" y="696"/>
      </p:cViewPr>
      <p:guideLst>
        <p:guide orient="horz" pos="1893"/>
        <p:guide orient="horz" pos="3884"/>
        <p:guide orient="horz" pos="825"/>
        <p:guide orient="horz" pos="591"/>
        <p:guide orient="horz" pos="1752"/>
        <p:guide orient="horz" pos="2818"/>
        <p:guide orient="horz" pos="2959"/>
        <p:guide orient="horz" pos="1612"/>
        <p:guide pos="141"/>
        <p:guide pos="3747"/>
        <p:guide pos="5620"/>
        <p:guide pos="1873"/>
        <p:guide pos="2014"/>
        <p:guide pos="3885"/>
        <p:guide pos="1338"/>
        <p:guide pos="105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73" d="100"/>
          <a:sy n="73" d="100"/>
        </p:scale>
        <p:origin x="-3318" y="-108"/>
      </p:cViewPr>
      <p:guideLst>
        <p:guide orient="horz" pos="3224"/>
        <p:guide pos="22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t" anchorCtr="0" compatLnSpc="1">
            <a:prstTxWarp prst="textNoShape">
              <a:avLst/>
            </a:prstTxWarp>
          </a:bodyPr>
          <a:lstStyle>
            <a:lvl1pPr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b" anchorCtr="0" compatLnSpc="1">
            <a:prstTxWarp prst="textNoShape">
              <a:avLst/>
            </a:prstTxWarp>
          </a:bodyPr>
          <a:lstStyle>
            <a:lvl1pPr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EF9B2FAC-2503-48F8-B071-04E7FA1ED43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6878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2513"/>
            <a:ext cx="5676900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A7F4F542-0CF8-4D46-9C15-E25CCB08C5C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368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707437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2124075" y="2917514"/>
            <a:ext cx="6797675" cy="324833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223838" y="2916044"/>
            <a:ext cx="8697912" cy="32498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941924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941924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223838" y="2300400"/>
            <a:ext cx="8697912" cy="38654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1484312" cy="49990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1484312" cy="4999037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 hasCustomPrompt="1"/>
          </p:nvPr>
        </p:nvSpPr>
        <p:spPr>
          <a:xfrm>
            <a:off x="2124075" y="1216660"/>
            <a:ext cx="6797675" cy="49990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572452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3417887" y="1216660"/>
            <a:ext cx="5503863" cy="489204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2124075" y="1309688"/>
            <a:ext cx="6797675" cy="485616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МЕРОПРИЯТИЯ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2124075" y="1309688"/>
            <a:ext cx="6797675" cy="485616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МЕРОПРИЯТИЯ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707437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1548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572452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5431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9307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6169740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2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4153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697912" cy="13366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2"/>
          </p:nvPr>
        </p:nvSpPr>
        <p:spPr>
          <a:xfrm>
            <a:off x="223838" y="2922068"/>
            <a:ext cx="8697912" cy="3243782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6464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9340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707437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7974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572452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431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9307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6169740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2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9307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6169740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2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8920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697912" cy="13366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2"/>
          </p:nvPr>
        </p:nvSpPr>
        <p:spPr>
          <a:xfrm>
            <a:off x="223838" y="2922068"/>
            <a:ext cx="8697912" cy="3243782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3969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668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697912" cy="13366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2"/>
          </p:nvPr>
        </p:nvSpPr>
        <p:spPr>
          <a:xfrm>
            <a:off x="223838" y="2922068"/>
            <a:ext cx="8697912" cy="3243782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8697912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5724525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2746597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6169740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2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697912" cy="13366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2"/>
          </p:nvPr>
        </p:nvSpPr>
        <p:spPr>
          <a:xfrm>
            <a:off x="223838" y="2912543"/>
            <a:ext cx="8697912" cy="325330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theme" Target="../theme/theme10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.emf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emf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.emf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.emf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.emf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theme" Target="../theme/theme9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5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99367" name="Rectangle 7"/>
          <p:cNvSpPr>
            <a:spLocks noChangeArrowheads="1"/>
          </p:cNvSpPr>
          <p:nvPr userDrawn="1"/>
        </p:nvSpPr>
        <p:spPr bwMode="auto">
          <a:xfrm>
            <a:off x="-2" y="0"/>
            <a:ext cx="1906589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99368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99370" name="Rectangle 10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399375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8" name="Line 6"/>
          <p:cNvSpPr>
            <a:spLocks noChangeShapeType="1"/>
          </p:cNvSpPr>
          <p:nvPr userDrawn="1"/>
        </p:nvSpPr>
        <p:spPr bwMode="auto">
          <a:xfrm>
            <a:off x="1898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1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55" r:id="rId2"/>
    <p:sldLayoutId id="2147483756" r:id="rId3"/>
    <p:sldLayoutId id="2147483757" r:id="rId4"/>
    <p:sldLayoutId id="2147483667" r:id="rId5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5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99367" name="Rectangle 7"/>
          <p:cNvSpPr>
            <a:spLocks noChangeArrowheads="1"/>
          </p:cNvSpPr>
          <p:nvPr userDrawn="1"/>
        </p:nvSpPr>
        <p:spPr bwMode="auto">
          <a:xfrm>
            <a:off x="-2" y="0"/>
            <a:ext cx="1906589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99368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99370" name="Rectangle 10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399375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8" name="Line 6"/>
          <p:cNvSpPr>
            <a:spLocks noChangeShapeType="1"/>
          </p:cNvSpPr>
          <p:nvPr userDrawn="1"/>
        </p:nvSpPr>
        <p:spPr bwMode="auto">
          <a:xfrm>
            <a:off x="1898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21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  <p:sp>
        <p:nvSpPr>
          <p:cNvPr id="14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2817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7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-2" y="0"/>
            <a:ext cx="1898651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9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24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5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6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8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6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0" name="Line 6"/>
          <p:cNvSpPr>
            <a:spLocks noChangeShapeType="1"/>
          </p:cNvSpPr>
          <p:nvPr userDrawn="1"/>
        </p:nvSpPr>
        <p:spPr bwMode="auto">
          <a:xfrm>
            <a:off x="1898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6" r:id="rId5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32" name="Rectangle 20"/>
          <p:cNvSpPr>
            <a:spLocks noChangeArrowheads="1"/>
          </p:cNvSpPr>
          <p:nvPr userDrawn="1"/>
        </p:nvSpPr>
        <p:spPr bwMode="auto">
          <a:xfrm>
            <a:off x="1900238" y="2781300"/>
            <a:ext cx="7243762" cy="40767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-2" y="0"/>
            <a:ext cx="1898651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8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25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9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68580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69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8697912" cy="1342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6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8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768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32" name="Rectangle 20"/>
          <p:cNvSpPr>
            <a:spLocks noChangeArrowheads="1"/>
          </p:cNvSpPr>
          <p:nvPr userDrawn="1"/>
        </p:nvSpPr>
        <p:spPr bwMode="auto">
          <a:xfrm>
            <a:off x="1" y="2781300"/>
            <a:ext cx="9144000" cy="40767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69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8697912" cy="1342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-2" y="0"/>
            <a:ext cx="1898651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8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3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28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9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5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0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1" name="Line 6"/>
          <p:cNvSpPr>
            <a:spLocks noChangeShapeType="1"/>
          </p:cNvSpPr>
          <p:nvPr userDrawn="1"/>
        </p:nvSpPr>
        <p:spPr bwMode="auto">
          <a:xfrm>
            <a:off x="1898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2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7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8697912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69332" name="Rectangle 20"/>
          <p:cNvSpPr>
            <a:spLocks noChangeArrowheads="1"/>
          </p:cNvSpPr>
          <p:nvPr userDrawn="1"/>
        </p:nvSpPr>
        <p:spPr bwMode="auto">
          <a:xfrm>
            <a:off x="1" y="2156460"/>
            <a:ext cx="9144000" cy="470154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-2" y="0"/>
            <a:ext cx="1898651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8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9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3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28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9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5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0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1" name="Line 6"/>
          <p:cNvSpPr>
            <a:spLocks noChangeShapeType="1"/>
          </p:cNvSpPr>
          <p:nvPr userDrawn="1"/>
        </p:nvSpPr>
        <p:spPr bwMode="auto">
          <a:xfrm>
            <a:off x="1898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2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24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5"/>
          <p:cNvSpPr>
            <a:spLocks noChangeArrowheads="1"/>
          </p:cNvSpPr>
          <p:nvPr userDrawn="1"/>
        </p:nvSpPr>
        <p:spPr bwMode="auto">
          <a:xfrm>
            <a:off x="1900239" y="0"/>
            <a:ext cx="7243762" cy="6857999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1484312" cy="499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</a:t>
            </a:r>
          </a:p>
          <a:p>
            <a:pPr lvl="0"/>
            <a:r>
              <a:rPr lang="ru-RU" dirty="0" smtClean="0"/>
              <a:t>текста</a:t>
            </a:r>
          </a:p>
        </p:txBody>
      </p:sp>
      <p:sp>
        <p:nvSpPr>
          <p:cNvPr id="272399" name="Rectangle 15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0" name="Rectangle 7"/>
          <p:cNvSpPr>
            <a:spLocks noChangeArrowheads="1"/>
          </p:cNvSpPr>
          <p:nvPr userDrawn="1"/>
        </p:nvSpPr>
        <p:spPr bwMode="auto">
          <a:xfrm>
            <a:off x="-2" y="0"/>
            <a:ext cx="1898651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2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5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29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0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3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68580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5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6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7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11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ChangeArrowheads="1"/>
          </p:cNvSpPr>
          <p:nvPr userDrawn="1"/>
        </p:nvSpPr>
        <p:spPr bwMode="auto">
          <a:xfrm>
            <a:off x="3197225" y="0"/>
            <a:ext cx="5946775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5467" name="Rectangle 11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223837" y="1216660"/>
            <a:ext cx="2749551" cy="4892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algn="l" rt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Образец текста</a:t>
            </a:r>
          </a:p>
        </p:txBody>
      </p:sp>
      <p:sp>
        <p:nvSpPr>
          <p:cNvPr id="275470" name="Rectangle 14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8" name="Rectangle 7"/>
          <p:cNvSpPr>
            <a:spLocks noChangeArrowheads="1"/>
          </p:cNvSpPr>
          <p:nvPr userDrawn="1"/>
        </p:nvSpPr>
        <p:spPr bwMode="auto">
          <a:xfrm>
            <a:off x="-2" y="0"/>
            <a:ext cx="1898651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9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29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0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1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2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3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6" name="Line 6"/>
          <p:cNvSpPr>
            <a:spLocks noChangeShapeType="1"/>
          </p:cNvSpPr>
          <p:nvPr userDrawn="1"/>
        </p:nvSpPr>
        <p:spPr bwMode="auto">
          <a:xfrm>
            <a:off x="1898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66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lang="ru-RU" sz="2600" b="0" dirty="0" smtClean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67630" name="Rectangle 14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0" y="0"/>
            <a:ext cx="1898650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4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1" name="Rectangle 4"/>
          <p:cNvSpPr>
            <a:spLocks noChangeArrowheads="1"/>
          </p:cNvSpPr>
          <p:nvPr userDrawn="1"/>
        </p:nvSpPr>
        <p:spPr bwMode="auto">
          <a:xfrm>
            <a:off x="0" y="6405563"/>
            <a:ext cx="91440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0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3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78" r:id="rId2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5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99367" name="Rectangle 7"/>
          <p:cNvSpPr>
            <a:spLocks noChangeArrowheads="1"/>
          </p:cNvSpPr>
          <p:nvPr userDrawn="1"/>
        </p:nvSpPr>
        <p:spPr bwMode="auto">
          <a:xfrm>
            <a:off x="-2" y="0"/>
            <a:ext cx="1906589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99368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99370" name="Rectangle 10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399375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8" name="Line 6"/>
          <p:cNvSpPr>
            <a:spLocks noChangeShapeType="1"/>
          </p:cNvSpPr>
          <p:nvPr userDrawn="1"/>
        </p:nvSpPr>
        <p:spPr bwMode="auto">
          <a:xfrm>
            <a:off x="1898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21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  <p:sp>
        <p:nvSpPr>
          <p:cNvPr id="14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77155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071397" y="270882"/>
            <a:ext cx="6797675" cy="469323"/>
          </a:xfrm>
        </p:spPr>
        <p:txBody>
          <a:bodyPr/>
          <a:lstStyle/>
          <a:p>
            <a:pPr algn="ctr"/>
            <a:r>
              <a:rPr lang="ru-RU" sz="2800" b="1" dirty="0" smtClean="0"/>
              <a:t>ЛУЧШАЯ ГРУППА 2019-2020 </a:t>
            </a:r>
            <a:r>
              <a:rPr lang="ru-RU" sz="2800" b="1" dirty="0"/>
              <a:t>УЧЕБНОГО </a:t>
            </a:r>
            <a:r>
              <a:rPr lang="ru-RU" sz="2800" b="1" dirty="0" smtClean="0"/>
              <a:t>ГОДА</a:t>
            </a:r>
            <a:endParaRPr lang="ru-RU" sz="28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946949"/>
              </p:ext>
            </p:extLst>
          </p:nvPr>
        </p:nvGraphicFramePr>
        <p:xfrm>
          <a:off x="-16" y="1117599"/>
          <a:ext cx="9144015" cy="5286936"/>
        </p:xfrm>
        <a:graphic>
          <a:graphicData uri="http://schemas.openxmlformats.org/drawingml/2006/table">
            <a:tbl>
              <a:tblPr/>
              <a:tblGrid>
                <a:gridCol w="679931"/>
                <a:gridCol w="679931"/>
                <a:gridCol w="345363"/>
                <a:gridCol w="345363"/>
                <a:gridCol w="345363"/>
                <a:gridCol w="345363"/>
                <a:gridCol w="345363"/>
                <a:gridCol w="345363"/>
                <a:gridCol w="345363"/>
                <a:gridCol w="345363"/>
                <a:gridCol w="345363"/>
                <a:gridCol w="345363"/>
                <a:gridCol w="345363"/>
                <a:gridCol w="345363"/>
                <a:gridCol w="345363"/>
                <a:gridCol w="345363"/>
                <a:gridCol w="485665"/>
                <a:gridCol w="539628"/>
                <a:gridCol w="542326"/>
                <a:gridCol w="345363"/>
                <a:gridCol w="345363"/>
                <a:gridCol w="345363"/>
                <a:gridCol w="345363"/>
              </a:tblGrid>
              <a:tr h="6436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Отделение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Группа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Абсолютная успеваемость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Качественная успеваемость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Пропуски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Отчислено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ВИД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Культурно-массовая работа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Правонарушения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Общий результат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82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1п/г</a:t>
                      </a:r>
                    </a:p>
                  </a:txBody>
                  <a:tcPr marL="7267" marR="7267" marT="726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п/г</a:t>
                      </a:r>
                    </a:p>
                  </a:txBody>
                  <a:tcPr marL="7267" marR="7267" marT="726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ср. значение</a:t>
                      </a:r>
                    </a:p>
                  </a:txBody>
                  <a:tcPr marL="7267" marR="7267" marT="726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</a:t>
                      </a:r>
                    </a:p>
                  </a:txBody>
                  <a:tcPr marL="7267" marR="7267" marT="726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п/г</a:t>
                      </a:r>
                    </a:p>
                  </a:txBody>
                  <a:tcPr marL="7267" marR="7267" marT="726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п/г</a:t>
                      </a:r>
                    </a:p>
                  </a:txBody>
                  <a:tcPr marL="7267" marR="7267" marT="726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ср. значение</a:t>
                      </a:r>
                    </a:p>
                  </a:txBody>
                  <a:tcPr marL="7267" marR="7267" marT="726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</a:t>
                      </a:r>
                    </a:p>
                  </a:txBody>
                  <a:tcPr marL="7267" marR="7267" marT="726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п/г</a:t>
                      </a:r>
                    </a:p>
                  </a:txBody>
                  <a:tcPr marL="7267" marR="7267" marT="726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п/г</a:t>
                      </a:r>
                    </a:p>
                  </a:txBody>
                  <a:tcPr marL="7267" marR="7267" marT="726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ср. значение</a:t>
                      </a:r>
                    </a:p>
                  </a:txBody>
                  <a:tcPr marL="7267" marR="7267" marT="726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</a:t>
                      </a:r>
                    </a:p>
                  </a:txBody>
                  <a:tcPr marL="7267" marR="7267" marT="726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</a:t>
                      </a:r>
                    </a:p>
                  </a:txBody>
                  <a:tcPr marL="7267" marR="7267" marT="726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</a:t>
                      </a:r>
                    </a:p>
                  </a:txBody>
                  <a:tcPr marL="7267" marR="7267" marT="726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</a:t>
                      </a:r>
                    </a:p>
                  </a:txBody>
                  <a:tcPr marL="7267" marR="7267" marT="726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</a:t>
                      </a:r>
                    </a:p>
                  </a:txBody>
                  <a:tcPr marL="7267" marR="7267" marT="726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</a:t>
                      </a:r>
                    </a:p>
                  </a:txBody>
                  <a:tcPr marL="7267" marR="7267" marT="726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Правонарушения </a:t>
                      </a:r>
                    </a:p>
                  </a:txBody>
                  <a:tcPr marL="7267" marR="7267" marT="726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</a:t>
                      </a:r>
                    </a:p>
                  </a:txBody>
                  <a:tcPr marL="7267" marR="7267" marT="726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 баллов</a:t>
                      </a:r>
                    </a:p>
                  </a:txBody>
                  <a:tcPr marL="7267" marR="7267" marT="726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место</a:t>
                      </a:r>
                    </a:p>
                  </a:txBody>
                  <a:tcPr marL="7267" marR="7267" marT="726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84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ЭТС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АП-18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FFFFFF"/>
                      </a:fgClr>
                      <a:bgClr>
                        <a:srgbClr val="FFFFA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АП-19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FFFFFF"/>
                      </a:fgClr>
                      <a:bgClr>
                        <a:srgbClr val="FFFFA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АП-17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FFFFFF"/>
                      </a:fgClr>
                      <a:bgClr>
                        <a:srgbClr val="FFFFA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ПН-18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FFFFFF"/>
                      </a:fgClr>
                      <a:bgClr>
                        <a:srgbClr val="FFFFA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ПН-19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FFFFFF"/>
                      </a:fgClr>
                      <a:bgClr>
                        <a:srgbClr val="FFFFA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ЭЛ-19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FFFFFF"/>
                      </a:fgClr>
                      <a:bgClr>
                        <a:srgbClr val="FFFFA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ЭЛ-18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FFFFFF"/>
                      </a:fgClr>
                      <a:bgClr>
                        <a:srgbClr val="FFFFA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ЭЛ-17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FFFFFF"/>
                      </a:fgClr>
                      <a:bgClr>
                        <a:srgbClr val="FFFFA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84">
                <a:tc gridSpan="23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7884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НГС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ПН-17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FFFFFF"/>
                      </a:fgClr>
                      <a:bgClr>
                        <a:srgbClr val="FFFFA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91,5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58,5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ЭМ-18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FFFFFF"/>
                      </a:fgClr>
                      <a:bgClr>
                        <a:srgbClr val="FFFFA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ЭГ-17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FFFFFF"/>
                      </a:fgClr>
                      <a:bgClr>
                        <a:srgbClr val="FFFFA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ЭМ-17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FFFFFF"/>
                      </a:fgClr>
                      <a:bgClr>
                        <a:srgbClr val="FFFFA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ЭМ-19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FFFFFF"/>
                      </a:fgClr>
                      <a:bgClr>
                        <a:srgbClr val="FFFFA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-0,5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ЭГ-18-1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FFFFFF"/>
                      </a:fgClr>
                      <a:bgClr>
                        <a:srgbClr val="FFFFA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ЭГ-19-1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FFFFFF"/>
                      </a:fgClr>
                      <a:bgClr>
                        <a:srgbClr val="FFFFA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-4,5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ЭГ-19-2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FFFFFF"/>
                      </a:fgClr>
                      <a:bgClr>
                        <a:srgbClr val="FFFFA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78,5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ЭГ-18-2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FFFFFF"/>
                      </a:fgClr>
                      <a:bgClr>
                        <a:srgbClr val="FFFFA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61,5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-15,5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071397" y="553104"/>
            <a:ext cx="6797675" cy="469323"/>
          </a:xfrm>
        </p:spPr>
        <p:txBody>
          <a:bodyPr/>
          <a:lstStyle/>
          <a:p>
            <a:pPr algn="ctr"/>
            <a:r>
              <a:rPr lang="ru-RU" sz="2800" b="1" dirty="0"/>
              <a:t>ИТОГИ </a:t>
            </a:r>
            <a:r>
              <a:rPr lang="ru-RU" sz="2800" b="1" dirty="0" smtClean="0"/>
              <a:t>КОНКУРСА: </a:t>
            </a:r>
            <a:r>
              <a:rPr lang="ru-RU" sz="2800" b="1" dirty="0"/>
              <a:t>«ЛУЧШАЯ ГРУППА </a:t>
            </a:r>
            <a:br>
              <a:rPr lang="ru-RU" sz="2800" b="1" dirty="0"/>
            </a:br>
            <a:r>
              <a:rPr lang="ru-RU" sz="2800" b="1" dirty="0" smtClean="0"/>
              <a:t>2019-2020 </a:t>
            </a:r>
            <a:r>
              <a:rPr lang="ru-RU" sz="2800" b="1" dirty="0"/>
              <a:t>УЧЕБНОГО </a:t>
            </a:r>
            <a:r>
              <a:rPr lang="ru-RU" sz="2800" b="1" dirty="0" smtClean="0"/>
              <a:t>ГОДА»</a:t>
            </a:r>
            <a:endParaRPr lang="ru-RU" sz="28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0" y="1124027"/>
            <a:ext cx="9144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b="1" kern="0" dirty="0" smtClean="0">
                <a:solidFill>
                  <a:srgbClr val="003366"/>
                </a:solidFill>
                <a:latin typeface="Arial Narrow"/>
              </a:rPr>
              <a:t>Отделение ЭТС</a:t>
            </a:r>
          </a:p>
          <a:p>
            <a:pPr lvl="0"/>
            <a:r>
              <a:rPr lang="ru-RU" sz="4000" kern="0" dirty="0" smtClean="0">
                <a:solidFill>
                  <a:srgbClr val="003366"/>
                </a:solidFill>
                <a:latin typeface="Arial Narrow"/>
              </a:rPr>
              <a:t>Классный </a:t>
            </a:r>
            <a:r>
              <a:rPr lang="ru-RU" sz="4000" kern="0" dirty="0">
                <a:solidFill>
                  <a:srgbClr val="003366"/>
                </a:solidFill>
                <a:latin typeface="Arial Narrow"/>
              </a:rPr>
              <a:t>руководитель группы </a:t>
            </a:r>
            <a:r>
              <a:rPr lang="ru-RU" sz="4000" kern="0" dirty="0" smtClean="0">
                <a:solidFill>
                  <a:srgbClr val="003366"/>
                </a:solidFill>
                <a:latin typeface="Arial Narrow"/>
              </a:rPr>
              <a:t>АП-18 </a:t>
            </a:r>
            <a:r>
              <a:rPr lang="ru-RU" sz="4000" kern="0" dirty="0">
                <a:solidFill>
                  <a:srgbClr val="003366"/>
                </a:solidFill>
                <a:latin typeface="Arial Narrow"/>
              </a:rPr>
              <a:t>– </a:t>
            </a:r>
            <a:r>
              <a:rPr lang="ru-RU" sz="6000" kern="0" dirty="0">
                <a:solidFill>
                  <a:srgbClr val="003366"/>
                </a:solidFill>
                <a:latin typeface="Arial Narrow"/>
              </a:rPr>
              <a:t>Лаптева Валерия Алексеевна</a:t>
            </a:r>
            <a:endParaRPr lang="ru-RU" sz="4800" kern="0" dirty="0">
              <a:solidFill>
                <a:srgbClr val="003366"/>
              </a:solidFill>
              <a:latin typeface="Arial Narrow"/>
            </a:endParaRPr>
          </a:p>
          <a:p>
            <a:pPr lvl="0"/>
            <a:r>
              <a:rPr lang="ru-RU" sz="4000" b="1" kern="0" dirty="0" smtClean="0">
                <a:solidFill>
                  <a:srgbClr val="003366"/>
                </a:solidFill>
                <a:latin typeface="Arial Narrow"/>
              </a:rPr>
              <a:t>Отделение НГС</a:t>
            </a:r>
          </a:p>
          <a:p>
            <a:pPr lvl="0"/>
            <a:r>
              <a:rPr lang="ru-RU" sz="4000" kern="0" dirty="0" smtClean="0">
                <a:solidFill>
                  <a:srgbClr val="003366"/>
                </a:solidFill>
                <a:latin typeface="Arial Narrow"/>
              </a:rPr>
              <a:t>Классный </a:t>
            </a:r>
            <a:r>
              <a:rPr lang="ru-RU" sz="4000" kern="0" dirty="0">
                <a:solidFill>
                  <a:srgbClr val="003366"/>
                </a:solidFill>
                <a:latin typeface="Arial Narrow"/>
              </a:rPr>
              <a:t>руководитель группы </a:t>
            </a:r>
            <a:r>
              <a:rPr lang="ru-RU" sz="4000" kern="0" dirty="0" smtClean="0">
                <a:solidFill>
                  <a:srgbClr val="003366"/>
                </a:solidFill>
                <a:latin typeface="Arial Narrow"/>
              </a:rPr>
              <a:t>ПН-17 </a:t>
            </a:r>
            <a:r>
              <a:rPr lang="ru-RU" sz="4000" kern="0" dirty="0">
                <a:solidFill>
                  <a:srgbClr val="003366"/>
                </a:solidFill>
                <a:latin typeface="Arial Narrow"/>
              </a:rPr>
              <a:t>– </a:t>
            </a:r>
            <a:r>
              <a:rPr lang="ru-RU" sz="6000" kern="0" dirty="0" err="1">
                <a:solidFill>
                  <a:srgbClr val="003366"/>
                </a:solidFill>
                <a:latin typeface="Arial Narrow"/>
              </a:rPr>
              <a:t>Автандилова</a:t>
            </a:r>
            <a:r>
              <a:rPr lang="ru-RU" sz="6000" kern="0" dirty="0">
                <a:solidFill>
                  <a:srgbClr val="003366"/>
                </a:solidFill>
                <a:latin typeface="Arial Narrow"/>
              </a:rPr>
              <a:t> Надежда Юрьевна</a:t>
            </a:r>
          </a:p>
        </p:txBody>
      </p:sp>
    </p:spTree>
    <p:extLst>
      <p:ext uri="{BB962C8B-B14F-4D97-AF65-F5344CB8AC3E}">
        <p14:creationId xmlns:p14="http://schemas.microsoft.com/office/powerpoint/2010/main" val="68846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2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1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Специальное оформление">
  <a:themeElements>
    <a:clrScheme name="7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7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Специальное оформление">
  <a:themeElements>
    <a:clrScheme name="8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8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8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0_Специальное оформление">
  <a:themeElements>
    <a:clrScheme name="9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9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9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9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3115</TotalTime>
  <Words>427</Words>
  <Application>Microsoft Office PowerPoint</Application>
  <PresentationFormat>Экран (4:3)</PresentationFormat>
  <Paragraphs>415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10</vt:i4>
      </vt:variant>
      <vt:variant>
        <vt:lpstr>Заголовки слайдов</vt:lpstr>
      </vt:variant>
      <vt:variant>
        <vt:i4>2</vt:i4>
      </vt:variant>
    </vt:vector>
  </HeadingPairs>
  <TitlesOfParts>
    <vt:vector size="15" baseType="lpstr">
      <vt:lpstr>Arial</vt:lpstr>
      <vt:lpstr>Arial Narrow</vt:lpstr>
      <vt:lpstr>Times New Roman</vt:lpstr>
      <vt:lpstr>3_Специальное оформление</vt:lpstr>
      <vt:lpstr>6_Специальное оформление</vt:lpstr>
      <vt:lpstr>4_Специальное оформление</vt:lpstr>
      <vt:lpstr>5_Специальное оформление</vt:lpstr>
      <vt:lpstr>11_Специальное оформление</vt:lpstr>
      <vt:lpstr>7_Специальное оформление</vt:lpstr>
      <vt:lpstr>8_Специальное оформление</vt:lpstr>
      <vt:lpstr>10_Специальное оформление</vt:lpstr>
      <vt:lpstr>9_Специальное оформление</vt:lpstr>
      <vt:lpstr>12_Специальное оформление</vt:lpstr>
      <vt:lpstr>ЛУЧШАЯ ГРУППА 2019-2020 УЧЕБНОГО ГОДА</vt:lpstr>
      <vt:lpstr>ИТОГИ КОНКУРСА: «ЛУЧШАЯ ГРУППА  2019-2020 УЧЕБНОГО ГОДА»</vt:lpstr>
    </vt:vector>
  </TitlesOfParts>
  <Company>Typo Graphic Design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Pirit</dc:creator>
  <cp:lastModifiedBy>Фанин Радик Рафаильевич</cp:lastModifiedBy>
  <cp:revision>168</cp:revision>
  <dcterms:created xsi:type="dcterms:W3CDTF">2009-07-15T11:37:47Z</dcterms:created>
  <dcterms:modified xsi:type="dcterms:W3CDTF">2020-10-05T10:40:54Z</dcterms:modified>
</cp:coreProperties>
</file>