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8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9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5" r:id="rId1"/>
    <p:sldMasterId id="2147483769" r:id="rId2"/>
    <p:sldMasterId id="2147483658" r:id="rId3"/>
    <p:sldMasterId id="2147483759" r:id="rId4"/>
    <p:sldMasterId id="2147483762" r:id="rId5"/>
    <p:sldMasterId id="2147483661" r:id="rId6"/>
    <p:sldMasterId id="2147483662" r:id="rId7"/>
    <p:sldMasterId id="2147483743" r:id="rId8"/>
    <p:sldMasterId id="2147483779" r:id="rId9"/>
    <p:sldMasterId id="2147483785" r:id="rId10"/>
  </p:sldMasterIdLst>
  <p:notesMasterIdLst>
    <p:notesMasterId r:id="rId12"/>
  </p:notesMasterIdLst>
  <p:handoutMasterIdLst>
    <p:handoutMasterId r:id="rId13"/>
  </p:handoutMasterIdLst>
  <p:sldIdLst>
    <p:sldId id="257" r:id="rId11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33CC"/>
    <a:srgbClr val="0079C2"/>
    <a:srgbClr val="003366"/>
    <a:srgbClr val="0066CC"/>
    <a:srgbClr val="0000FF"/>
    <a:srgbClr val="3366FF"/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15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-2328" y="-606"/>
      </p:cViewPr>
      <p:guideLst>
        <p:guide orient="horz" pos="1893"/>
        <p:guide orient="horz" pos="3884"/>
        <p:guide orient="horz" pos="825"/>
        <p:guide orient="horz" pos="591"/>
        <p:guide orient="horz" pos="1752"/>
        <p:guide orient="horz" pos="2818"/>
        <p:guide orient="horz" pos="2959"/>
        <p:guide orient="horz" pos="1612"/>
        <p:guide pos="141"/>
        <p:guide pos="3747"/>
        <p:guide pos="5620"/>
        <p:guide pos="1873"/>
        <p:guide pos="2014"/>
        <p:guide pos="3885"/>
        <p:guide pos="1338"/>
        <p:guide pos="105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3" d="100"/>
          <a:sy n="73" d="100"/>
        </p:scale>
        <p:origin x="-3318" y="-108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EF9B2FAC-2503-48F8-B071-04E7FA1ED43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687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69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A7F4F542-0CF8-4D46-9C15-E25CCB08C5C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368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707437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124075" y="2917514"/>
            <a:ext cx="6797675" cy="32483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916044"/>
            <a:ext cx="8697912" cy="32498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300400"/>
            <a:ext cx="8697912" cy="38654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484312" cy="49990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484312" cy="499903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 hasCustomPrompt="1"/>
          </p:nvPr>
        </p:nvSpPr>
        <p:spPr>
          <a:xfrm>
            <a:off x="2124075" y="1216660"/>
            <a:ext cx="6797675" cy="49990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3417887" y="1216660"/>
            <a:ext cx="5503863" cy="48920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2124075" y="1309688"/>
            <a:ext cx="6797675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2124075" y="1309688"/>
            <a:ext cx="6797675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707437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1548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5431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9307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4153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22068"/>
            <a:ext cx="8697912" cy="324378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6464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9340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707437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7974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43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9307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9307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8920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22068"/>
            <a:ext cx="8697912" cy="324378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3969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668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22068"/>
            <a:ext cx="8697912" cy="324378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8697912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2746597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12543"/>
            <a:ext cx="8697912" cy="325330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10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.emf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.emf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.emf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9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-2" y="0"/>
            <a:ext cx="1906589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9936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99370" name="Rectangle 10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9937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8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55" r:id="rId2"/>
    <p:sldLayoutId id="2147483756" r:id="rId3"/>
    <p:sldLayoutId id="2147483757" r:id="rId4"/>
    <p:sldLayoutId id="2147483667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-2" y="0"/>
            <a:ext cx="1906589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36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370" name="Rectangle 10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9937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8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817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9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6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8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0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6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900238" y="2781300"/>
            <a:ext cx="7243762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9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68580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6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8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768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781300"/>
            <a:ext cx="9144000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8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9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7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156460"/>
            <a:ext cx="9144000" cy="470154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9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8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9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24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>
            <a:spLocks noChangeArrowheads="1"/>
          </p:cNvSpPr>
          <p:nvPr userDrawn="1"/>
        </p:nvSpPr>
        <p:spPr bwMode="auto">
          <a:xfrm>
            <a:off x="1900239" y="0"/>
            <a:ext cx="7243762" cy="6857999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1484312" cy="499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</a:t>
            </a:r>
          </a:p>
          <a:p>
            <a:pPr lvl="0"/>
            <a:r>
              <a:rPr lang="ru-RU" dirty="0" smtClean="0"/>
              <a:t>текста</a:t>
            </a:r>
          </a:p>
        </p:txBody>
      </p:sp>
      <p:sp>
        <p:nvSpPr>
          <p:cNvPr id="272399" name="Rectangle 15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0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3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68580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5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11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ChangeArrowheads="1"/>
          </p:cNvSpPr>
          <p:nvPr userDrawn="1"/>
        </p:nvSpPr>
        <p:spPr bwMode="auto">
          <a:xfrm>
            <a:off x="3197225" y="0"/>
            <a:ext cx="5946775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5467" name="Rectangle 11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23837" y="1216660"/>
            <a:ext cx="2749551" cy="489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Образец текста</a:t>
            </a:r>
          </a:p>
        </p:txBody>
      </p:sp>
      <p:sp>
        <p:nvSpPr>
          <p:cNvPr id="27547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9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0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1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2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3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66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lang="ru-RU" sz="2600" b="0" dirty="0" smtClean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6763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0" y="0"/>
            <a:ext cx="1898650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4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1" name="Rectangle 4"/>
          <p:cNvSpPr>
            <a:spLocks noChangeArrowheads="1"/>
          </p:cNvSpPr>
          <p:nvPr userDrawn="1"/>
        </p:nvSpPr>
        <p:spPr bwMode="auto">
          <a:xfrm>
            <a:off x="0" y="6405563"/>
            <a:ext cx="91440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3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78" r:id="rId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-2" y="0"/>
            <a:ext cx="1906589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36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370" name="Rectangle 10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9937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8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715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71397" y="419744"/>
            <a:ext cx="6797675" cy="469323"/>
          </a:xfrm>
        </p:spPr>
        <p:txBody>
          <a:bodyPr/>
          <a:lstStyle/>
          <a:p>
            <a:pPr algn="ctr"/>
            <a:r>
              <a:rPr lang="ru-RU" b="1" dirty="0"/>
              <a:t>ИТОГИ КОНКУРСА «ЛУЧШАЯ ГРУППА 2016-2017 УЧЕБНОГО ГОДА»</a:t>
            </a:r>
            <a:endParaRPr lang="ru-RU" b="1" dirty="0"/>
          </a:p>
        </p:txBody>
      </p:sp>
      <p:sp>
        <p:nvSpPr>
          <p:cNvPr id="8" name="Текст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Педагогический совет №1, 2017 – 2018 уч. год</a:t>
            </a:r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9487" y="1151948"/>
            <a:ext cx="9388548" cy="521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1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Специальное оформление">
  <a:themeElements>
    <a:clrScheme name="7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7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Специальное оформление">
  <a:themeElements>
    <a:clrScheme name="8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Специальное оформление">
  <a:themeElements>
    <a:clrScheme name="9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9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3041</TotalTime>
  <Words>20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1</vt:i4>
      </vt:variant>
    </vt:vector>
  </HeadingPairs>
  <TitlesOfParts>
    <vt:vector size="11" baseType="lpstr">
      <vt:lpstr>3_Специальное оформление</vt:lpstr>
      <vt:lpstr>6_Специальное оформление</vt:lpstr>
      <vt:lpstr>4_Специальное оформление</vt:lpstr>
      <vt:lpstr>5_Специальное оформление</vt:lpstr>
      <vt:lpstr>11_Специальное оформление</vt:lpstr>
      <vt:lpstr>7_Специальное оформление</vt:lpstr>
      <vt:lpstr>8_Специальное оформление</vt:lpstr>
      <vt:lpstr>10_Специальное оформление</vt:lpstr>
      <vt:lpstr>9_Специальное оформление</vt:lpstr>
      <vt:lpstr>12_Специальное оформление</vt:lpstr>
      <vt:lpstr>ИТОГИ КОНКУРСА «ЛУЧШАЯ ГРУППА 2016-2017 УЧЕБНОГО ГОДА»</vt:lpstr>
    </vt:vector>
  </TitlesOfParts>
  <Company>Typo Graphic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Pirit</dc:creator>
  <cp:lastModifiedBy>Войцеховский Олег Виленович</cp:lastModifiedBy>
  <cp:revision>156</cp:revision>
  <dcterms:created xsi:type="dcterms:W3CDTF">2009-07-15T11:37:47Z</dcterms:created>
  <dcterms:modified xsi:type="dcterms:W3CDTF">2017-10-02T08:58:46Z</dcterms:modified>
</cp:coreProperties>
</file>